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своеобразие романов Ф. М.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 Достоевского раскрывает драму мысли, совести и человеческого выбора.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в эпоху споров и перемен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Достоевского выросли из эпохи реформ, общественных кризисов и острой полемики о вере, свободе и ответственности личности. Опыт каторги, бедности и возвращения в литературу сделал его взгляд особенно напряжённым и глубоким.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 Достоевского как форма исследования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 Достоевского служит не только развитию действия, но и раскрытию внутреннего конфликта героя, его вины, страха, самообмана и стремления к правде.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Исповедь, спор, тайна и внезапное признание становятся главными способами показать, как идея влияет на судьбу человека и меняет его поведение.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события у писателя всегда подчинены нравственному испытанию: герой оказывается перед выбором, где важны свобода, ответственность, сострадание и духовный перелом.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спорят не для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каждый значительный персонаж отстаивает собственное мировоззрение, а не служит простой иллюстрацией авторской мысли. Поэтому разговоры в его романах часто звучат как настоящий идейный поединок, где ни одна позиция не даётся заранее как окончательная.
</a:t>
            </a:r>
            <a:endParaRPr lang="en-US" sz="1171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рождается в столкновении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не победа одного собеседника, а напряжение между голосами, которое заставляет читателя сравнивать аргументы и сомневаться. Именно так строятся сцены в «Преступлении и наказании», «Бесах» и «Братьях Карамазовых».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Полифония: как в романе звучат разные правды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жанровых моделей в романах Достоевского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сложные жанровые комбинации видны в поздних романах, где философский спор развивается внутри острого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нравственный кризис героя, тем больше жанровых форм соединяет роман.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романам Ф. М. Достоевского: «Преступление и наказание», «Идиот», «Бесы», «Подросток», «Братья Карамазовы».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роман предельного напряжения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Достоевского строится на состоянии предела: герой не просто переживает событие, а внутренне распадается, спорит с собой и мучительно ищет оправдание своим поступкам.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сны, лихорадочные состояния, внезапные признания и резкие самоопровержения. Они показывают не устойчивый характер, а сознание в момент кризиса.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Достоевского часто оказывается разорван между гордостью и раскаянием, разумом и верой, желанием свободы и страхом перед её последствиями.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психологический анализ у писателя всегда связан с нравственной проблемой: понять душу героя — значит увидеть, где он ошибся и что может его изменить.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 как роман-испытание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взгляд перед читателем развивается уголовная история о преступлении и следствии. Но главное напряжение связано не с самим фактом убийства, а с тем, как идея Раскольникова проверяется реальностью и рушится изнутри.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ведёт расследование так, что детективный интерес постепенно превращается в духовный допрос. Наказание начинается раньше суда: герой уже живёт в раздвоении, страхе и невозможности оправдать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композиция романов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сюжетных и нравственных этапов в романах Достоевского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Детективный и криминальный сюжет в романах Достоевского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Расследование как проверка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у Достоевского не ограничивается поиском виновного. Оно вскрывает внутреннюю ложь героя, заставляет его отвечать не только перед законом, но и перед собственной совестью.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Преступление как разрушение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Убийство, шантаж или семейный скандал в его романах показывают, что опасна не только поступающая рука, но и мысль, которая разрешает себе насилие и исключительность.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Вина, страх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Криминальный сюжет помогает показать, как человек живёт после нарушения нравственной границы. Страх разоблачения, внутреннее оправдание и возможное покаяние становятся важнее самой интриги.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700261"/>
            <a:ext cx="3887700" cy="1537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модели в ключевых романах Достоевского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романы соединяют несколько жанровых форм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жанр не бывает единичным: разные модели соединяются вокруг одной нравственной проблемы.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характеристика романов Ф. М. Достоевского по литературоведческой традиции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роман: спор мировоззрений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часто воплощают не частные черты характера, а цельные мировоззрения, поэтому их столкновения превращаются в проверку самой идеи на жизненную прочность.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Раскольникова и Ивана Карамазова, нигилизм Верховенского и христианское сострадание князя Мышкина раскрываются через поступки, выбор и последствия, а не через отвлечённые рассуждения.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роман строится как спор, в котором ни одна позиция не остаётся безопасной: мысль должна выдержать встречу с болью, виной, любовью и ответственностью.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 и форма внутреннего признания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Исповедальные сцены у Достоевского приближают читателя к внутреннему надлому героя: письмо, монолог или разговор на грани признания передают не только правду, но и страх сказать её до конца.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само признание редко бывает окончательным: герой постоянно колеблется между честностью и самооправданием, поэтому исповедь у Достоевского становится проверкой совести, а не простым рассказом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формируют жанровую систему Достоевского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Достоевского не существуют отдельно: они связывают сюжет, характеры и конфликт, делая роман пространством нравственного выбора и духовной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ответственности, вины и веры: именно они задают жанровую напряжённость и определяют движение к внутреннему перелому.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романов Ф. М. Достоевского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Петербурга как часть жанра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создаёт ощущение сжатого, давящего мира: тесные комнаты, подвалы и лестницы не просто описывают город, а передают душевную замкнутость героя.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 часто связано с кризисом сознания: душные улицы, трактиры и дворы становятся местом унижения, случайной встречи, соблазна или внезапного нравственного выбора.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Петербург в романах писателя работает как выразительная среда действия: он усиливает драму, подсказывает настроение сцены и делает внутреннее состояние почти видимым.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сценичность в романах Достоевского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Достоевского напоминают сценические поединки: персонажи не просто обмениваются репликами, а пытаются сломать, испытать или разоблачить позицию друг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паузам, резким поворотам речи и публичным столкновениям роман приобретает драматическую остроту, а читатель наблюдает конфликт как живое действие, разворачивающееся здесь и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жанрового смешения в романах Достоевского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жанровых элементов и их функции в романе.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элементы не просто сосуществуют, а усиливают друг друга, переводя внешний сюжет в плоскость духовного испытания.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романов Ф. М. Достоевского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и их функции в романе Достоевского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у Достоевского нередко совмещает несколько ролей, поэтому система образов строится не по бытовому, а по идейно-духовному принципу.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герои-идеологи и их двойники: именно они создают главный конфликт романа и направляют развитие сюжета.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романов Ф. М. Достоевского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новаторство Достоевского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роман формой исследования предельных состояний личности, где важны не только события, но и внутренний перелом, сомнение, вина и возможность духовного возрождения.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усилил полифонию: в его романах звучат самостоятельные голоса, и истина возникает не как готовый вывод автора, а как результат напряжённого спора.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соединил психологизм с философской проблематикой, поэтому частная история героя у него сразу выходит на вопросы свободы, веры, ответственности и смысла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возможности романа, приблизив его к драме и исповеди, но сохранил эпическую широту, благодаря которой личная судьба воспринимается как часть общей человеческой драмы.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жанрового анализа романа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увидеть, как жанр раскрывает смысл произведения.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 Достоевского — это способ понять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смешение у Достоевского не ослабляет роман, а делает его глубже: через конфликт форм, голосов и сюжетов писатель показывает, как человек выбирает, ошибается и отвечает за себя.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2026-05-23T10:01:48Z</dcterms:created>
  <dcterms:modified xsi:type="dcterms:W3CDTF">2026-05-23T10:01:48Z</dcterms:modified>
</cp:coreProperties>
</file>