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темы: первые люди на Земле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люди появились примерно 2,5 миллиона лет назад, начав свой путь на Земле.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исследуют происхождение человека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Антропология изучает историю человека через находки костей, орудий, жилищ и современные ДНК-исследования, раскрывая этапы развития древних предков.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человека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(4–2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гоминиды с прямохождением, мозгом до 600 см³, жившие в Африке и ведущие растительно-животный образ жизни.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1992886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(2,5–1,5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умелого человека с увеличенным мозгом до 750 см³, изготовлением простых каменных орудий.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230241" y="2028012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(1,9 млн – 110 тыс.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прямоходящий, овладевший сложными орудиями и огнём, начавший миграции из Африки в Евразию.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4625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(400–40 тыс.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Крепкие гоминиды с объёмом мозга до 1600 см³, практиковавшие уход за больными и ритуальные захоронения.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671659" y="2028012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(с 200 тыс. лет назад по наст.)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с развитым мышлением, культурой и расселением по всему миру.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Австралопитеки: первые прямохо-дящие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скелета «Люси»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Эфиопии обнаружен скелет «Люси», возрастом 3,2 миллиона лет. Он показывает, что австралопитеки обладали прямохождением и адаптировались к жизни на саванне.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австралопитеков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питались растительной пищей и мелкими животными. Они жили в группах, использовали простые орудия и приспосабливались к климатическим изменениям.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— человек умелый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каменные орудия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Изготовление примитивных инструментов из гальки — важный шаг в эволюции. Это облегчало добычу и обработку пищи, улучшая шансы на выживание.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Раскопки в Олдувайском ущелье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черепов и орудий в Танзании подтверждают развитие когнитивных способностей Homo habilis и изменение рациона, включая мясную пищу.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erectus: новатор и исследователь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за пределы Африки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— первый гоминид, покинувший Африку. Он освоил Евразию и Юго-Восточную Азию, приспосабливаясь к разным климатам.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Овладение огнём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огня позволило Homo erectus готовить пищу, согреваться и защищаться от хищников, что было ключевым в его эволюции.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Неандертальцы: суровые обитатели Европы и Азии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тела и интеллекта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Крепкие кости и большой мозг делали неандертальцев способными к сложным действиям, включая пошив одежды и использование украшений.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и забота друг о друге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Захоронения с предметами показывают верования неандертальцев. Они заботились о больных членах группы, что говорит о развитии эмпатии.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sapiens — современного человека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отличия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лоб и подбородочный выступ характеризуют Homo sapiens. Эти признаки связаны с развитием абстрактного мышления и речи.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 освоение мира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70 тысяч лет назад началось активное расселение Homo sapiens по всем континентам, приводя к культурному разнообразию.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охватывали разные регионы, вызваны сменой климата и поиском ресурсов.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человека по континентам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подтверждает адаптивность и мобильность Homo sapiens, освоивших весь земной шар.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исследования, 2023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орудий труда древнего 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инструменты — простейшие каменные колотушки и скребки, позволявшие добывать пищу и изготавливать шкуру.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появились более тонкие и сложные рубила, ножи и наконечники, что расширило возможности охоты и ремесел.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как величайшее открытие древности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Овладение огнём осуществил Homo erectus примерно миллион лет назад. Этот навык позволил людям согреваться и освещать тёмные ночи, значительно улучшая условия жизни.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огня для приготовления пищи увеличило усвояемость еды, а также защищало от хищников. Следы кострищ найдены в Южной Африке, что подтверждает важность этого открытия для выживания.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и основные способы выживания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люди строили жилища из природных материалов — веток, костей и шкур животных. Часто они использовали естественные укрытия, например пещеры, для защиты от непогоды и опасностей.
</a:t>
            </a:r>
            <a:endParaRPr lang="en-US" sz="882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 различные археологические находки, например поселения в Мезмайской пещере в России, которые свидетельствуют о формировании семейных групп и обустройстве жилья для совместной жизни.
</a:t>
            </a:r>
            <a:endParaRPr lang="en-US" sz="869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охота и собирательство в каменном веке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7175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древних людей состоял из мяса животных, добываемых охотой, и собранных съедобных растений, таких как ягоды и орехи. Собирали также мёд, что дополняло питание.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00730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охота с ловушками и загонами была основным способом добычи. Рыболовство также играло роль, а собирательство обеспечивало пищевую стабильность при неудачных охотах.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речи у древнего человека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Homo sapiens около 50–100 тысяч лет назад появилась сложная речь, которая позволяла передавать знания и координировать коллективные действия, например, охоту.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также обладали примитивной речью, что указывает на развитие звуковых сигналов для общения в группе и повышения эффективности совместной деятельности.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способствовала обучению детей и развитию культуры, ускоряя передачу навыков и знаний, что стало важным шагом в эволюции человеческого общества.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творчество древних людей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Пещерные рисунки Ласко — древние послания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пещерах Ласко во Франции найдены красочные изображения животных и символов, созданные более 17 тысяч лет назад. Эти рисунки демонстрируют высокое мастерство и важность искусства в жизни древних людей.
</a:t>
            </a:r>
            <a:endParaRPr lang="en-US" sz="992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 гравировки кроманьонцев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Кроманьонцы создавали украшения из костей и камней, а также гравировали узоры на предметах. Это свидетельствует о зарождении символического мышления и стремлении к самовыражению.
</a:t>
            </a:r>
            <a:endParaRPr lang="en-US" sz="1099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человеческие общины и их устройства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Родовые общины: основа выживания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Родовые группы объединяли родственников, обеспечивая совместную охоту, защиту и воспитание детей. Такое устройство позволило адаптироваться к сложным условиям окружающей среды.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обязанностей по возрасту и опыту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общин обязанности разделялись: старшие передавали знания, младшие учились и помогали. Такие правила поддерживали порядок и способствовали развитию социальных связей.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религии и обычаев у первых людей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представления основывались на страхе перед силами природы и почитании духов животных, деревьев и явлений, которые управляли миром вокруг.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совершали похоронные обряды, сопровождавшиеся использованием ритуальных предметов, что говорит о вере в жизнь после смерти и уважении к предкам.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обычаи помогали сплачивать общины, формировать нормы поведения и служили основой для дальнейшего развития религиозных традиций.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захоронений с украшениями и инструментами подтверждают наличие духовных концепций у неандертальцев и кроманьонцев.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открытия о древних людях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«Люси» — ключ к прошлому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1974 году в Эфиопии найден скелет австралопитека «Люси», возрастом около 3,2 миллиона лет. Это открытие помогло понять этапы прямохождения и строения тела древних гоминидов.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Пещерные росписи как источник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Росписи в пещерах Ласко и Альтамире раскрывают образ жизни древних людей и их мировоззрение. Эти изображения подтверждают раннее развитие художественного творчества и символики.
</a:t>
            </a:r>
            <a:endParaRPr lang="en-US" sz="108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 на развитие древних людей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периоды вызывали резкие изменения среды, заставляя людей мигрировать и адаптироваться к новым условиям для выживания.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климата способствовало изобретению теплой одежды и новых способов отопления, что расширяло географию расселения и возможностей для жизни.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потепления позволяли увеличивать численность, развивать земледелие и ремёсла, способствуя культурному разнообразию и эволюции человечества.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первых людей — основа нашего мира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жизни первых людей открывает корни культуры и общества. Это помогает ценить достижения предков и понимать развитие человеческой цивилизации сегодня.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2026-05-10T11:38:56Z</dcterms:created>
  <dcterms:modified xsi:type="dcterms:W3CDTF">2026-05-10T11:38:56Z</dcterms:modified>
</cp:coreProperties>
</file>