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image" Target="../media/image-12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29650" y="457350"/>
            <a:ext cx="67608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Могущество Древнего Египта
</a:t>
            </a:r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Цивилизация, созданная Нилом, фараонами и трудом людей.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Египет: страна Нила и пустынь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возник там, где река дала людям воду, землю и возможность объединиться в сильное государство.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90675" y="2963527"/>
            <a:ext cx="3686100" cy="12814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 — главная причина богатства Египта
</a:t>
            </a:r>
            <a:endParaRPr lang="en-US" sz="1900" dirty="0"/>
          </a:p>
        </p:txBody>
      </p:sp>
      <p:sp>
        <p:nvSpPr>
          <p:cNvPr id="11" name="Text 2"/>
          <p:cNvSpPr txBox="1"/>
          <p:nvPr/>
        </p:nvSpPr>
        <p:spPr>
          <a:xfrm>
            <a:off x="867000" y="15802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Ежегодный разлив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Нил выходил из берегов и оставлял на полях слой плодородного ила. После спада воды земля становилась мягкой и удобной для посева, поэтому урожаи были устойчивыми и щедрыми.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361725" y="15625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Нилу египтяне выращивали зерно, лен и овощи, а излишки могли хранить и обменивать. Именно стабильное земледелие сделало страну богатой и позволило содержать власть, армию и строителей.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867000" y="3131775"/>
            <a:ext cx="33531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засухе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жарком и сухом климате река была источником воды для людей, скота и полей. Она помогала выживать там, где без постоянного водоснабжения хозяйство почти не могло бы развиваться.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делало Египет сильным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 разные стороны жизни поддерживали единую систему государства.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играли Нил и земледелие: они обеспечивали еду, запасы и богатство, без которых остальные опоры не работали бы так эффективно.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Древнего Египта
</a:t>
            </a:r>
            <a:endParaRPr lang="en-US" sz="1046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93192" y="1015300"/>
            <a:ext cx="2558016" cy="3993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 — правитель всей страны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458400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власть
</a:t>
            </a:r>
            <a:pPr algn="l" indent="0" marL="0">
              <a:lnSpc>
                <a:spcPct val="100000"/>
              </a:lnSpc>
              <a:buNone/>
            </a:pPr>
            <a:r>
              <a:rPr lang="en-US" sz="551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считался главным правителем Египта и обладателем земли, воды и налогов. Его решения были обязательны для всей страны и определяли порядок в государстве.
</a:t>
            </a:r>
            <a:endParaRPr lang="en-US" sz="1193" dirty="0"/>
          </a:p>
        </p:txBody>
      </p:sp>
      <p:sp>
        <p:nvSpPr>
          <p:cNvPr id="12" name="Text 3"/>
          <p:cNvSpPr txBox="1"/>
          <p:nvPr/>
        </p:nvSpPr>
        <p:spPr>
          <a:xfrm>
            <a:off x="3174662" y="1936650"/>
            <a:ext cx="2234100" cy="9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Священный 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547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видели в фараоне не просто царя, а земного представителя божественной власти. Это усиливало его авторитет и помогало подчинять разные области единому центру.
</a:t>
            </a:r>
            <a:endParaRPr lang="en-US" sz="1186" dirty="0"/>
          </a:p>
        </p:txBody>
      </p:sp>
      <p:sp>
        <p:nvSpPr>
          <p:cNvPr id="13" name="Text 4"/>
          <p:cNvSpPr txBox="1"/>
          <p:nvPr/>
        </p:nvSpPr>
        <p:spPr>
          <a:xfrm>
            <a:off x="458475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Фараону помогали визирь, чиновники, писцы и жрецы. Они собирали сведения, следили за исполнением приказов и поддерживали работу государства в городах и областях.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3174637" y="3925325"/>
            <a:ext cx="2234100" cy="10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изображениях фараона обычно показывали с короной, жезлом и плетью. Эти символы напоминали о праве правителя командовать, защищать страну и поддерживать порядок.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управляли Египтом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решения фараона превращались в действия на местах.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защищала Египет и расширяла его владения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и завоевания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армия стала участвовать в походах в Нубию, Сирию и Палестину. Победы приносили Египту дань, пленных, золото и новые территории, усиливая власть фараона.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укрепление 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создавали отряды для охраны рубежей, использовали луки, копья и щиты. Это помогало защищать поля, города и торговые пути от набегов соседей.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Расцвет военной силы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мощной армия была при Тутмосе III и Рамсесе II. В это время колесницы, дисциплина и опыт военачальников сделали Египет одним из сильнейших государств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74232"/>
            <a:ext cx="4007700" cy="15971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ресурсы Древнего Египта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материалы укрепляли хозяйство и власть государства.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 умел использовать природные богатства очень по-разному: от строительства до письма и торговли. Это делало хозяйство разнообразным и устойчивым.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школьного курса истории Древнего Египта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8479" y="1211450"/>
            <a:ext cx="2660793" cy="3394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связывала Египет с другими странами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58172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отдавали
</a:t>
            </a:r>
            <a:pPr algn="l" indent="0" marL="0">
              <a:lnSpc>
                <a:spcPct val="100000"/>
              </a:lnSpc>
              <a:buNone/>
            </a:pPr>
            <a:r>
              <a:rPr lang="en-US" sz="5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вывозили зерно, папирус, лен и золото. Эти товары были ценными, потому что отражали богатый урожай, развитое ремесло и доступ к редким ресурсам.
</a:t>
            </a:r>
            <a:endParaRPr lang="en-US" sz="1233" dirty="0"/>
          </a:p>
        </p:txBody>
      </p:sp>
      <p:sp>
        <p:nvSpPr>
          <p:cNvPr id="12" name="Text 3"/>
          <p:cNvSpPr txBox="1"/>
          <p:nvPr/>
        </p:nvSpPr>
        <p:spPr>
          <a:xfrm>
            <a:off x="3518479" y="3421325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обмена
</a:t>
            </a:r>
            <a:pPr algn="l" indent="0" marL="0">
              <a:lnSpc>
                <a:spcPct val="100000"/>
              </a:lnSpc>
              <a:buNone/>
            </a:pPr>
            <a:r>
              <a:rPr lang="en-US" sz="5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караваны двигались по Нилу, через пустыню и морем. Такие связи помогали Египту не только богателить, но и узнавать мир вокруг себя.
</a:t>
            </a:r>
            <a:endParaRPr lang="en-US" sz="1287" dirty="0"/>
          </a:p>
        </p:txBody>
      </p:sp>
      <p:sp>
        <p:nvSpPr>
          <p:cNvPr id="13" name="Text 4"/>
          <p:cNvSpPr txBox="1"/>
          <p:nvPr/>
        </p:nvSpPr>
        <p:spPr>
          <a:xfrm>
            <a:off x="3518438" y="1630100"/>
            <a:ext cx="2189173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везли
</a:t>
            </a:r>
            <a:pPr algn="l" indent="0" marL="0">
              <a:lnSpc>
                <a:spcPct val="100000"/>
              </a:lnSpc>
              <a:buNone/>
            </a:pPr>
            <a:r>
              <a:rPr lang="en-US" sz="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Древесину доставляли из Ливана, медь — с Синайского полуострова, а многие ценные товары приходили из Нубии и стран Восточного Средиземноморья.
</a:t>
            </a:r>
            <a:endParaRPr lang="en-US" sz="1239" dirty="0"/>
          </a:p>
        </p:txBody>
      </p:sp>
      <p:sp>
        <p:nvSpPr>
          <p:cNvPr id="14" name="Text 5"/>
          <p:cNvSpPr txBox="1"/>
          <p:nvPr/>
        </p:nvSpPr>
        <p:spPr>
          <a:xfrm>
            <a:off x="658222" y="3482265"/>
            <a:ext cx="2188510" cy="9498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получали
</a:t>
            </a:r>
            <a:pPr algn="l" indent="0" marL="0">
              <a:lnSpc>
                <a:spcPct val="100000"/>
              </a:lnSpc>
              <a:buNone/>
            </a:pPr>
            <a:r>
              <a:rPr lang="en-US" sz="5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обмен в страну поступали древесина, медь, благовония и изделия мастеров. Особенно важной была древесина, потому что в самом Египте хороших лесов было мало.
</a:t>
            </a:r>
            <a:endParaRPr lang="en-US" sz="11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и храмы показывали богатство государства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 в Гизе поражали размерами и точностью. Их возводили много лет, используя каменные блоки, расчёты и труд тысяч людей. Эти сооружения показывали, насколько сильной была власть фараона и насколько организованным было египетское общество.
</a:t>
            </a:r>
            <a:endParaRPr lang="en-US" sz="823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Гиза: символ вечности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Храмовый комплекс Карнака рос веками, потому что каждый правитель стремился добавить к нему новые залы, колонны и святилища. Здесь особенно заметно, как религия, богатство и государственная власть соединялись в одном грандиозном строительстве.
</a:t>
            </a:r>
            <a:endParaRPr lang="en-US" sz="881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Карнак: город богов и строителей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Абу-Симбела были высечены в скале и стали ярким примером инженерного мастерства древних египтян. Их создали так, чтобы монументальность и порядок формы сразу показывали силу государства и уважение к фараону.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Абу-Симбел: камень и мастерство
</a:t>
            </a:r>
            <a:endParaRPr lang="en-US" sz="13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менялась сила Египта в разные эпохи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период истории решал свои задачи: сначала строили основу государства, затем восстанавливали порядок, а позже расширяли влияние за пределами страны.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могущества пришёлся на Новое царство, но прочность системы создавалась ещё в ранние эпохи.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интерпретация по трём основным периодам истории Древнего Египта; условная шкала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22688" y="1480550"/>
            <a:ext cx="220800" cy="29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3463" y="1529617"/>
            <a:ext cx="220800" cy="196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08638" y="1529617"/>
            <a:ext cx="220800" cy="196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94588" y="1517350"/>
            <a:ext cx="220800" cy="220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80538" y="1517350"/>
            <a:ext cx="220800" cy="2208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знания помогали управлять страной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6" name="Text 2"/>
          <p:cNvSpPr txBox="1"/>
          <p:nvPr/>
        </p:nvSpPr>
        <p:spPr>
          <a:xfrm>
            <a:off x="20661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Счёт и налоги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20661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Писцы умели точно считать урожай, зерно и налоги. Их записи помогали фараону понимать, сколько запасов есть в стране и на что можно их распределить.
</a:t>
            </a:r>
            <a:endParaRPr lang="en-US" sz="1187" dirty="0"/>
          </a:p>
        </p:txBody>
      </p:sp>
      <p:sp>
        <p:nvSpPr>
          <p:cNvPr id="18" name="Text 4"/>
          <p:cNvSpPr txBox="1"/>
          <p:nvPr/>
        </p:nvSpPr>
        <p:spPr>
          <a:xfrm>
            <a:off x="286900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и папирус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286900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записывали важные сведения иероглифами, а для повседневных документов использовали папирус. Это позволяло хранить распоряжения, списки имущества и сведения о работе государства.
</a:t>
            </a:r>
            <a:endParaRPr lang="en-US" sz="1002" dirty="0"/>
          </a:p>
        </p:txBody>
      </p:sp>
      <p:sp>
        <p:nvSpPr>
          <p:cNvPr id="20" name="Text 6"/>
          <p:cNvSpPr txBox="1"/>
          <p:nvPr/>
        </p:nvSpPr>
        <p:spPr>
          <a:xfrm>
            <a:off x="38520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небом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520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следили за звёздами и движением небесных светил. По этим наблюдениям они составляли календарь и могли заранее предсказывать время разлива Нила.
</a:t>
            </a:r>
            <a:endParaRPr lang="en-US" sz="1139" dirty="0"/>
          </a:p>
        </p:txBody>
      </p:sp>
      <p:sp>
        <p:nvSpPr>
          <p:cNvPr id="22" name="Text 8"/>
          <p:cNvSpPr txBox="1"/>
          <p:nvPr/>
        </p:nvSpPr>
        <p:spPr>
          <a:xfrm>
            <a:off x="563802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земли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563802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математики и геометрии были нужны, чтобы делить поля, восстанавливать границы после разливов и точно планировать строительство храмов, гробниц и каналов.
</a:t>
            </a:r>
            <a:endParaRPr lang="en-US" sz="1077" dirty="0"/>
          </a:p>
        </p:txBody>
      </p:sp>
      <p:sp>
        <p:nvSpPr>
          <p:cNvPr id="24" name="Text 10"/>
          <p:cNvSpPr txBox="1"/>
          <p:nvPr/>
        </p:nvSpPr>
        <p:spPr>
          <a:xfrm>
            <a:off x="7423975" y="2078175"/>
            <a:ext cx="15717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писцов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7423975" y="2571750"/>
            <a:ext cx="15717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писцов длилось долго и требовало усидчивости. Именно они связывали между собой власть, хозяйство и храмы, превращая знания в практическое управление страной.
</a:t>
            </a:r>
            <a:endParaRPr lang="en-US" sz="107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2022890"/>
            <a:ext cx="4007700" cy="189187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периода истории Древнего Египта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показаны три основных этапа истории Египта и то, чем каждый из них запомнился.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укреплял страну по-своему: сначала власть, затем хозяйство, потом военная мощь.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Древнего Египта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поддерживала государство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Земледельцы кормили страну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крестьяне выращивали зерно, овощи и лен на плодородных землях. Их труд обеспечивал пищу для населения и создавал излишки, необходимые для налогов и обмена.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создавали нужные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Гончары, ткачи, плотники и каменотёсы делали посуду, ткани, мебель и инструменты. Без их работы невозможно было бы строить храмы, снабжать дома и вести торговлю.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выполняли большие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Тысячи людей участвовали в сооружении каналов, крепостей, пирамид и гробниц. Эти проекты укрепляли государство, но требовали дисциплины, организованности и постоянного труда.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Налоги превращались в силу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урожая и изделий жители отдавали государству. Эти запасы позволяли содержать чиновников, воинов и рабочих, а также поддерживать порядок в огромной стране.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превращал природу в силу государства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2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ежегодный разлив Нила поддерживал хозяйство, налоги и государственную власть Древнего Египта.
</a:t>
            </a:r>
            <a:endParaRPr lang="en-US" sz="1121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68" y="1026125"/>
            <a:ext cx="2457914" cy="242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3268" y="1026125"/>
            <a:ext cx="2457914" cy="2420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Египет защищал свои границы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юге Египет внимательно следил за дорогами вдоль Нила. Нубия была важной пограничной зоной, поэтому там ставили гарнизоны и крепости, чтобы вовремя замечать угрозу и защищать торговые пути.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рубеж у Нубии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Синай и подступы к дельте Нила были удобны для нападений с востока, поэтому их укрепляли особенно тщательно. Сторожевые посты помогали быстро передавать сигналы о приближении врага.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Восточный заслон Синая
</a:t>
            </a:r>
            <a:endParaRPr lang="en-US" sz="1315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крепости стояли не только для боя, но и для контроля территории. В них хранили припасы, размещали воинов и следили за дорогами, по которым двигались люди и караваны.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Крепости как опорные пункты
</a:t>
            </a:r>
            <a:endParaRPr lang="en-US" sz="11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могущества Древнего Египта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государства складывалась не из одного фактора, а из их сочетания: природа, управление и труд людей поддерживали друг друга.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Нил и центральная власть были основой системы, а остальные причины усиливали её устойчивость и влияние.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Древнего Египта; условное ранжирование причин
</a:t>
            </a:r>
            <a:endParaRPr lang="en-US" sz="1034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Египет ослабел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175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раздоры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власть фараонов стала слабее, а между правителями и областями возникали споры. Когда страна теряла единство, ей было труднее защищать границы и собирать налоги.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438325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военные походы требовали больших расходов и утомляли страну. Если победы не приносили достаточной выгоды, война начинала ослаблять хозяйство и уменьшать запасы.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095300" y="2101525"/>
            <a:ext cx="2131200" cy="18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извне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периода раздробленности Египет не раз оказывался под властью сильных соседей. Ассирийцы, персы, а затем греки и римляне изменили его политическую самостоятельность.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Египет оставил потомкам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20275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камня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Пирамиды, храмы и статуи до сих пор напоминают о мастерстве египетских строителей. Эти сооружения помогают учёным понимать, как древние люди умели планировать и возводить большие здания.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5711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папирус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стали одним из самых известных видов древнего письма, а папирус — важным материалом для записей. Благодаря им историки узнают о жизни, управлении и верованиях египтян.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7939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внимательно следили за календарём, звёздами и разливами Нила. Их наблюдения помогали развивать счёт времени, а также полезные знания для строительства и земледелия.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930763" y="1836525"/>
            <a:ext cx="1692900" cy="24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 жизни и здоровье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египтян в строительстве и медицине был очень ценным для последующих поколений. Он показывает, что древняя цивилизация умела не только править, но и накапливать практические знания.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стал великой цивилизацией потому, что Нил, плодородные земли, власть фараона и труд людей работали вместе. Когда эти силы соединялись, страна становилась богатой, организованной и влиятельной.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Могущество Египта создали природа и люди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2026-05-31T22:54:30Z</dcterms:created>
  <dcterms:modified xsi:type="dcterms:W3CDTF">2026-05-31T22:54:30Z</dcterms:modified>
</cp:coreProperties>
</file>