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при Муссолини: фашистская диктатура 1922–1943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 превратил Италию в диктатуру и привёл её к войне.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страна переживала рост цен, безработицу и забастовки. Слабые правительства не справлялись с кризисом, а страх перед революцией делал обещания порядка и сильной власти особенно убедительными для многих итальянцев.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Италия оказалась готова к диктатуре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Бенито Муссолини и появление фашистского движения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социалиста к националисту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Муссолини родился в 1883 году. Начав как социалист и журналист, он постепенно перешёл к идеям национализма и сильного государства, став заметной политической фигурой в послевоенной Италии.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фашистских отрядов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1919 году он организовал отряды, получившие поддержку сторонников в чёрных рубашках. Эти группы нападали на социалистов, профсоюзы и политических противников, используя насилие как инструмент борьбы.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силу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не скрывали, что готовы ломать сопротивление силой. Такой подход привлекал тех, кто боялся забастовок, беспорядков и социального конфликта, включая часть промышленников и землевладельцев.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части элит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движение получило опору среди людей, которые надеялись на восстановление порядка и защита собственности. Для многих это казалось меньшим злом по сравнению с хаосом и нестабильностью.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 1922 года и последующее усиление власти Муссолини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фашистов к власти: от кризиса к Маршу на Рим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604" y="3425073"/>
            <a:ext cx="8412621" cy="116659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диктатуры в 1925–1926 годах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81649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оппозиции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1920-х годов другие партии были запрещены или почти лишены возможностей работать. Политическая конкуренция исчезла, а власть сосредоточилась в руках Муссолини и его ближайшего окружения.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93361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газеты закрывались, а печать и публичные выступления всё строже контролировались. Режим ограничивал любую критику, чтобы не допустить обсуждения своих ошибок и насилия.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5073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формально сохранялся, но перестал реально влиять на решения. Законы и назначения всё чаще определялись не обсуждением, а волей одного лидера и партийной дисциплиной.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16785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противников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Политических соперников арестовывали, ссылали или заставляли молчать. Для этого режим создал специальные органы контроля и суды, которые помогали быстро подавлять любое сопротивление.
</a:t>
            </a:r>
            <a:endParaRPr lang="en-US" sz="1087" dirty="0"/>
          </a:p>
        </p:txBody>
      </p:sp>
      <p:sp>
        <p:nvSpPr>
          <p:cNvPr id="16" name="Text 6"/>
          <p:cNvSpPr txBox="1"/>
          <p:nvPr/>
        </p:nvSpPr>
        <p:spPr>
          <a:xfrm>
            <a:off x="7328497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одного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государство, где все ключевые решения зависели от Муссолини. Так Италия окончательно превратилась из конституционной монархии в фашистскую диктатуру.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12844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удерживался не только страхом, но и постоянным контролем общества через разные институты.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опирался на насилие, идеологию и воспитание, чтобы контролировать людей с раннего возраста и удерживать власть.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фашистской Италии, 1920–1930-е годы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фашистского режима в Италии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дуче и визуальная пропаганда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вождя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Муссолини показывали как дуче — человека, который будто бы всегда прав и ведёт страну к величию. Такой образ должен был вызвать доверие и восхищение, а не сомнения.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радио, кинохроника и плакаты повторяли одни и те же знаки: флаги, стройные ряды, военные жесты и крупные портреты Муссолини. Это создавало ощущение силы и порядка.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Шествия и митинги демонстрировали якобы полное единство народа вокруг власти. На деле это было тщательно организованное зрелище, призванное показать поддержку режима как нечто естественное и всеобщее.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улицы и здания оформлялись так, чтобы напоминать о присутствии государства. Пропаганда старалась, чтобы человек видел фашистский порядок повсюду и привыкал к нему с детства.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проекты выглядели заметно: строили дороги, осушали болота, расширяли посевы. Но экономику всё сильнее подчиняли военным целям и политической демонстрации успеха.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результаты не решили главных проблем: расходы росли, а подготовка к войне вытесняла реальные потребности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политике фашистской Италии, 1920–1930-е годы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фашистов: обещания и итоги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с 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включали в молодёжные организации, где учили дисциплине, строевой подготовке и основам идеологии. Режим хотел, чтобы лояльность государству начиналась как можно раньше.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Послушный гражданин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внеучебные организации должны были формировать не самостоятельное мышление, а готовность подчиняться. Идеалом считался человек, который ставит интересы режима выше личных.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Женщинам отводили прежде всего роль матерей и хранительниц дома. Фашисты считали, что семья должна помогать государству воспитывать будущих солдат и верных граждан.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Многодетность поощрялась как признак силы нации. Режим связывал численность населения с будущей военной мощью и с возможностью расширять влияние Италии.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Фашистское представление об обществе и роли семьи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Латеранские соглашения 1929 года и отношения с католической церковью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с Ватиканом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Латеранские соглашения положили конец длительному конфликту между итальянским государством и католической церковью. Ватикан получил статус независимого государства и собственную территорию.
</a:t>
            </a:r>
            <a:endParaRPr lang="en-US" sz="1542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признала Итальянское королевство и власть Муссолини. Это усилило его положение в стране, особенно среди верующих, для которых мнение церкви было очень важным.
</a:t>
            </a:r>
            <a:endParaRPr lang="en-US" sz="1698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фашистского режима соглашение стало крупной победой без войны и насилия. Оно помогло показать, что власть Муссолини способна договариваться с влиятельными силами и укреплять контроль внутри страны.
</a:t>
            </a:r>
            <a:endParaRPr lang="en-US" sz="1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шаг режима обещал рост влияния, но одновременно усиливал зависимость от Германии и сокращал пространство для мирной политики.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Италия расширяла свои действия, тем глубже втягивалась в конфликты и тем сильнее теряла самостоятельность.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хронологии внешнеполитических событий Италии 1935–1940 годов.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Италии в 1930-е годы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Колонны, идущие к Аддис-Абебе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войска наступали в Эфиопии как на далёкую колониальную добычу. На плакатах это выглядело как торжественный поход, а в реальности сопровождалось бомбардировками и гибелью мирных жителей.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 трибуне, насилие на фронте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1936 году Муссолини объявил о создании Итальянской империи и подал это как историческую победу. Для пропаганды использовались карты Африки, флаги и парады, скрывавшие жестокость войны.
</a:t>
            </a:r>
            <a:endParaRPr lang="en-US" sz="1006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«величия»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не сделало Италию сильнее в долгосрочной перспективе. Оно усилило международное осуждение, показало готовность режима к жестокости и ещё теснее связало его с политикой силы и экспансии.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Эфиопии и создание «империи»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фашистский режим официально ввёл антисемитские законы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о расовых законах Италии, 1938 год.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дискриминация стала государственной политикой: людей исключали из школ, профессий и общественной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555" y="2728778"/>
            <a:ext cx="408489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Фашистское государство стремилось контролировать не только политику, но и повседневные привычки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вмешивалось в учёбу, труд, речь и семейные роли, поэтому личная свобода в повседневной жизни была резко ограничена.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описанию внутренней политики фашистской Италии.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при фашистской диктатуре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режим выглядел сильным, несмотря на внутренние проблемы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Парады, форма и лозунги создавали ощущение порядка. Люди видели не хаос, а стройные колонны, что помогало власти казаться уверенной и почти непобедимой.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внешним блеском стояли слежка, аресты и страх наказания. Когда люди боятся говорить открыто, режим может выглядеть спокойным даже при скрытом недовольстве.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одного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Муссолини показывали как вождя, который будто бы знает всё лучше других. Такая система делала страну зависимой от одного лидера и его решений.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только на вид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держался не на доверии, а на принуждении. Поэтому он казался устойчивым, но оказался очень уязвимым, когда начались серьёзные военные неудачи.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от союза с Германией до распада фашистской власти в 1943 году.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Италия пришла к падению режима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1943: разрыв внутри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фашистский совет выступил против Муссолини. Это показало, что даже ближайшие сторонники больше не верили в прежний порядок.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по приказу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заседания король Виктор Эммануил III распорядился арестовать Муссолини. Впервые за долгое время власть дуче была открыто остановлена.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прежней 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Германия освободила Муссолини, но фашистская система уже не восстановилась. Страна раскололась, а на севере начались оккупация и сопротивление.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1943 года: арест Муссолини и крах прежней 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открыл путь к власти, а затем сама диктатура усилила насилие, контроль и втянула страну в войну.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страх и слабость демократии помогают захватить власть, последствия быстро выходят за пределы политики и затрагивают всю страну.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ключевым событиям истории фашистской Италии.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фашистской диктатуры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фашистской Италии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Италии показывает, что даже государственные институты могут быстро ослабнуть, если общество напугано кризисом и верит обещаниям «сильной руки».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пропаганды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радио и массовые шествия создавали красивую картину единства, но за ней скрывались насилие, цензура и подавление несогласных.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культа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человек становится символом государства, ошибки лидера превращаются в ошибки всей страны и почти не подлежат исправлению.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Италия оставила после себя войны, репрессии и раскол. Её история напоминает, к чему ведут страх, ненависть и отказ от 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диктатуре и краху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Италии при Муссолини показывает, как страх и насилие могут привести к власти, но не способны заменить свободу, ответственность и разумное управление.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2026-06-01T04:52:47Z</dcterms:created>
  <dcterms:modified xsi:type="dcterms:W3CDTF">2026-06-01T04:52:47Z</dcterms:modified>
</cp:coreProperties>
</file>