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Брожение: ключевые темы и значение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брожения: биохимический путь с важным значением в жизни и промышленности.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исторический контекст брожения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известно человеку с древних времён: археология подтверждает производство вина и хлеба более 6000 лет назад. Термин введён Луи Пастером в XIX веке, сегодня это важнейший безкислородный обмен веществ.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Биохимическая суть брожения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— последовательность ферментативных реакций, превращающих глюкозу в энергию в анаэробных условиях, без использования кислорода.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этапом является гликолиз, где глюкоза расщепляется до пирувата с фиксацией энергии в АТФ и восстановлением коферментов.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Завершающие стадии зависят от микроорганизмов и продукта: этанол, молочная, масляная кислоты — формируются при участии специфических ферментов.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— первый этап брожения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превращает глюкозу в пируват с одновременным образованием энергии и восстановлением NAD+ до NADH. Это универсальный начальный путь в анаэробном катаболизме.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и этапы процесса брожения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Последующее восстановление пирувата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пируват восстанавливается в конечные продукты: этанол у дрожжей, молочную кислоту у бактерий, масляную кислоту у клостридий, что зависит от вида микроорганизмов.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брожения, микроорганизмы, субстраты, продукты и сферы применения, представленные в таблице для сравнения.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видов брожения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брожения имеет уникалные микроорганизмы и продукты, определяющие его применение и биохимические особенности.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биохимической литературы и пищевой промышленности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Спиртовое брожение: сущность и значение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Saccharomyces cerevisiae преобразуют глюкозу в этанол и углекислый газ через гликолиз и ферментативные реакции пируватдекарбоксилазы и алкоольдегидрогеназы.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незаменим в производстве алкогольных напитков и хлебопечении, где CO2 способствует разрыхлению теста и формирует его структуру.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Молочнокислое брожение: механизм и продукты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создающие молочную кислоту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Lactobacillus и Streptococcus активно преобразуют глюкозу в молочную кислоту в анаэробных условиях, что создаёт защитную кислую среду и способствует сохранности продуктов.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Консервация и польза молочнокислых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Образующаяся молочная кислота подавляет патогенные микроорганизмы, обеспечивая долговечность и улучшая вкусовые качества квашеной капусты, маринадов и кисломолочных изделий.
</a:t>
            </a:r>
            <a:endParaRPr lang="en-US" sz="1053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Уксуснокислое брожение: особенности и применение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Acetobacter и Gluconobacter окисляют спирты до уксусной кислоты в присутствии кислорода, обеспечивая аэробный метаболизм.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используется для производства уксуса — натурального консерванта с антисептическими и вкусовыми свойствами, широко применяемого в кулинарии и фармацевтике.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Уксуснокислое брожение дополняет другие методы хранения продукции, повышая её безопасность и срок годности.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920" y="1846057"/>
            <a:ext cx="5388560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в микроорганизмах, условиях, продуктах и областях применения основных видов брожения.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видов брожения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брожения различаются по типу микроорганизмов, условиям и продуктам, что обуславливает их специфическое применение.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данных микробиологии и пищевой технологии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10822" y="2159813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кисломолочного брожения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Йогурты, кефиры, ряженка и сыры создаются благодаря молочнокислому брожению с использованием Lactobacillus и Streptococcus, обеспечивающих желаемую консистенцию и вкус.
</a:t>
            </a:r>
            <a:endParaRPr lang="en-US" sz="859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Молочнокислое брожение в пищевой промышленности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10822" y="3320938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Пробиотический эффект и сохранность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молочной кислоты продлевает срок хранения, препятствует развитию патогенной микрофлоры, а готовая продукция содержит полезные пробиотики для кишечного здоровья.
</a:t>
            </a:r>
            <a:endParaRPr lang="en-US" sz="8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в производстве продуктов питания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Виноделие и брожение: создание уникального вкуса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Виноделие базируется на спиртовом брожении, когда дрожжи преобразуют сахара винограда в этанол и ароматические соединения. Этот процесс формирует букет и структуру напитка, влияя на его качество и сортовую специфику.
</a:t>
            </a:r>
            <a:endParaRPr lang="en-US" sz="78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хлеба: роль брожения в выпечке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Дрожжевое брожение приводит к образованию углекислого газа, который разрыхляет тесто, создавая пористую структуру хлеба. Одновременно формируются вкусовые соединения, обеспечивающие характерный аромат и мягкость.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Квас и традиционные напитки: разнообразие ферментационных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Квас получается в результате смешанного брожения разных микроорганизмов, что обеспечивает ему освежающий вкус и природное газирование. Традиционные рецептуры варьируют по регионам, отражая культурное разнообразие.
</a:t>
            </a:r>
            <a:endParaRPr lang="en-US" sz="77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в современной биотехнологии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используется для промышленного производства аминокислот, таких как лизин и глутаминовая кислота, важных в пищевой и фармацевтической индустрии.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витаминов группы B, включая B2 и B12, а также никотиновую кислоту, активно базируется на микробном брожении для обеспечения питания и здоровья.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Биопестициды и биоудобрения на основе брожения способствуют устойчивому сельскому хозяйству, снижая нагрузку на окружающую среду и улучшая урожайность.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Ферменты, органические кислоты и пищевые добавки получают посредством контролируемых процессов ферментации, что повышает качество и безопасность продуктов.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обеспечивает быстрый, но менее эффективный энергетический выход, что подходит для анаэробных условий или быстрого производства энергии.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эффективности: брожение и дыхание клетки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значительно более энергоэффективно, но требует кислорода, что ограничивает его применение при дефиците кислорода.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биохимических процессов, 2023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процесс брожения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Анаэробные условия жизненно необходимы для эффективного брожения, поскольку присутствие кислорода изменяет путь метаболизма микроорганизмов.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и pH поддерживают активность ферментов; для дрожжей это 28–32°C и кислотность 4,0–6,0, что обеспечивает максимальную скорость реакции.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субстрата и присутствие конкурирующих организмов напрямую влияют на продуктивность и качество конечных продуктов процесса.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брожения в промышленности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7175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биореакторов позволяет тщательно контролировать температуру, pH и подачу субстрата, обеспечивая стабильность и максимальную производительность ферментации.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00730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системы контроля регулируют аэрацию и давление, а стерильные условия исключают контаминацию, что критично для промышленного качества продукции.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5088" y="3436634"/>
            <a:ext cx="234675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процессов брожения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органических остатков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Микроорганизмы, участвующие в брожении, способствуют преобразованию растительных остатков в полезные компоненты, поддерживая плодородие почвы и формирование гумуса.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Биоочистка и уменьшение загрязнений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применяется в очистке сточных вод, эффективно разрушая органические загрязнители и снижая нагрузку на экосистемы водных объектов.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биогаза как возобновляемого источника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анаэробных условиях брожения образуется метан, используемый как экологически чистое топливо, что способствует развитию возобновляемой энергетики.
</a:t>
            </a:r>
            <a:endParaRPr lang="en-US" sz="8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и технологический прогресс в области брожения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1857–1861: Исследования Луи Пастера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впервые доказал роль дрожжей в спиртовом брожении и заложил основы микробиологии процесса.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века: начало промышленного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первых заводов по производству спирта и хлеба с использованием контролируемых процессов ферментации.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развитие микробиологических методов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и культивирование чистых культур бактерий и дрожжей для устойчивого и предсказуемого производства.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этап: биотехнологические инновации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генетики и автоматизации позволило значительно повысить эффективность и масштаб процессов ферментации.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Текущие направления исследований в области брожения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генетически модифицированные микроорганизмы, обладающие повышенной продуктивностью и устойчивостью к экстремальным условиям ферментации.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Изучаются инновационные способы переработки сельскохозяйственных отходов и побочных продуктов для повышения экологичности процессов.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исследуются методы производства биотоплива и биополимеров с использованием ферментации для поддержки экономики замкнутого цикла.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чистые биотоплива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позволяет создавать биоэтанол и биобутанол, снижая зависимость от ископаемых видов топлива и уменьшая выбросы парниковых газов.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и будущее устойчивого развития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отходов и энергетическая независимость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технологий переработки сельскохозяйственных остатков через брожение способствует сокращению отходов и росту возобновляемой энергетики.
</a:t>
            </a:r>
            <a:endParaRPr lang="en-US" sz="8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развития процессов брожения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остаётся ключевым процессом для пищевой промышленности, биотехнологий и экологии, открывая новые возможности для устойчивого и инновационного развития технологий.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2026-05-10T04:27:25Z</dcterms:created>
  <dcterms:modified xsi:type="dcterms:W3CDTF">2026-05-10T04:27:25Z</dcterms:modified>
</cp:coreProperties>
</file>