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в алгебре: основа вычислений и преобразований
</a:t>
            </a:r>
            <a:pPr algn="l" indent="0" marL="0">
              <a:lnSpc>
                <a:spcPct val="90000"/>
              </a:lnSpc>
              <a:buNone/>
            </a:pPr>
            <a:r>
              <a:rPr lang="en-US" sz="14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правила вычислений, чтобы уверенно решать алгебраические задачи.
</a:t>
            </a:r>
            <a:endParaRPr lang="en-US" sz="3186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возвращаться к числовым выражениям в 7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числовые выражения помогают вспомнить правила вычислений и подготовиться к буквенным выражениям, формулам и уравнениям. Эти навыки нужны и в алгебре, и в геометрии, где важно считать точно и без ошибок.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числовое выражение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выражения составляют числа и знаки действий: плюс, минус, умножение и деление. Они задают, какие операции нужно выполнить и в какой последовательности получить результат.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дроби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показывают, какие действия нужно выполнить раньше остальных. В более сложных записях встречаются дробная черта, степень и отрицательные числа, которые тоже подчиняются общим правилам вычисления.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7+3·2 есть три числа и два действия, а в записи (15-8)·4 сначала вычисляется разность в скобках. Сама запись уже подсказывает, как получить значение.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значением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выражения — это число, которое получается после выполнения всех указанных действий. Именно его сравнивают, проверяют и используют дальше в решении задач.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и записывать выражения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Числовое выражение читают слева направо так, как оно записано: 18-5 — «восемнадцать минус пять». Но вычисляют его не по порядку чтения, а по правилам действий.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в 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24:(3+1) читается как «двадцать четыре разделить на три плюс один в скобках». Скобки сразу показывают, какой фрагмент надо считать раньше остальных.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смотреть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важно замечать не только числа, но и знаки действий, а также границы скобок. Ошибка часто возникает, когда ученик видит запись, но не выделяет порядок вычислений.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карточки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тренировки полезны карточки с примерами 9+6, 20-(8+3), 4·5:2 и стрелками. Они помогают связать внешний вид выражения с тем, как оно будет вычисляться.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 числовом выражении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определяется общим правилом и не зависит от внешнего вида записи.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вычисления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выполняют на каждом шаге и как это выглядит в примерах.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порядок действий позволяет получить единственный правильный 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порядка выполнения действий в числовых выражениях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в выражениях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 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только сложение и вычитание, действия выполняют слева направо. Например, в записи 15-8+4 сначала находят 15-8, а потом прибавляют 4.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20-(7+5) сначала вычисляют сумму в скобках, и только потом выполняют вычитание. Пропуск скобок меняет смысл записи и ведёт к ошибке.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перед числом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числом нужно читать внимательно: он может означать вычитание или отрицательное число. Из-за этого важно не торопиться при записи промежуточного ответа.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обратным 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11-3=8, то можно проверить себя сложением: 8+3=11. Такая проверка помогает заметить пропущенное действие или неверный знак.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чаще встречаются в учебных примерах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заданий несколько действий объединены в одно выражение, поэтому особенно важно не терять порядок вычислений.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сложение и вычитание, но именно скобки и деление требуют повышенного внимания.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типовых школьных примеров по теме «Числовые выражения»
</a:t>
            </a:r>
            <a:endParaRPr lang="en-US" sz="1066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480550"/>
            <a:ext cx="220800" cy="2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как удобная запись повторяющегося сложения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счёте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вычислениях умножение часто заменяет длинные суммы и делает запись компактной. Поэтому его используют не только в задачах, но и при проверке результатов.
</a:t>
            </a:r>
            <a:endParaRPr lang="en-US" sz="1104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2·(7+1) можно преобразовать в 2·7+2·1. Такое распределение умножения по сумме помогает упрощать выражения и быстро считать их значение.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не меняется, если множители поменять местами: 3·5=5·3. Это свойство удобно использовать, когда нужно выбрать более удобный порядок для устного счёта.
</a:t>
            </a:r>
            <a:endParaRPr lang="en-US" sz="1073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сложение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4·6 означает четыре раза по 6, то есть 6+6+6+6. Умножение короче, быстрее читается и помогает не перегружать вычисление длинной записью.
</a:t>
            </a:r>
            <a:endParaRPr lang="en-US" sz="10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 его связь с умножением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показывает, на сколько равных частей разделили число или сколько раз одно число содержится в другом. Поэтому запись 24:6=4 легко проверить умножением.
</a:t>
            </a:r>
            <a:endParaRPr lang="en-US" sz="1219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умножением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4·6=24, то верно и 24:6=4. Деление и умножение связаны как обратные действия, поэтому один результат помогает проверить другой.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представить 24 предмета, разложенные на 6 одинаковых групп. Тогда становится видно, почему каждая группа содержит по 4 предмета и откуда берётся частное.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ограничение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 на ноль нельзя: такое действие не имеет смысла и не используется в числовых выражениях. Это правило нужно запомнить как обязательное.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значения у разных выражений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не внешний вид записи, а итог вычислений. Одно и то же число может получаться из разных выражений, если правила действий применены верно.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могут давать одинаковый результат, если они вычислены по одним и тем же правилам. Поэтому важнее значение выражения, чем его внешний вид.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«Числовые выражения»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значения выражения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правилам вычисления числовых выражений: сначала скобки, затем умножение и деление, потом сложение и вычитание, после чего полезна проверка ответа.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6863" y="1484375"/>
            <a:ext cx="221625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8844" y="1484375"/>
            <a:ext cx="258563" cy="29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промежуточном результате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правильный ход решения не спасает, если неверно записан промежуточный ответ. В выражении 18:3+2 сначала выполняют деление, а затем прибавляют 2.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читают знак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может обозначать и действие, и знак отрицательного числа. Из-за этого легко перепутать запись и потерять смысл выражения, особенно при нескольких знаках подряд.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меняют последовательность вычислений, поэтому их нельзя игнорировать. В записи 20-(7+5) сначала находят сумму в скобках, и только потом выполняют вычитание.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только слева направо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игнорировать порядок действий, ответ получается неверным. В выражении 8+3·2 нельзя сначала складывать: сначала находят произведение, а затем прибавляют 8.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в текстовых задачах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купил 3 тетради по 24 рубля. По условию удобно составить выражение 3·24. Оно показывает, сколько стоит вся покупка, если одна и та же цена повторяется несколько раз.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 магазине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проехал 45 км за 15 часов. Для нахождения скорости можно записать 45:15. Такое выражение помогает связать условие задачи с вычислением и не перепутать, что именно требуется найти.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велосипеде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скобки меняют результат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числа в похожей записи не гарантируют одинаковый ответ. Меняется только порядок действий, а именно он определяет результат вычисления.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могут полностью изменить итог, даже если числа и знаки почти не отличаются. Поэтому сначала нужно смотреть на структуру выражения, а не на отдельные числа.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 теме порядка действий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действий, которые помогают считать быстрее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арифметических действий позволяют переставлять и группировать числа без изменения значения выражения. Это удобно при вычислениях и преобразованиях.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Переместительное, сочетательное и распределительное свойства помогают вычислять быстрее, удобнее записывать выражения и сохранять их значение при преобразовании.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арифметических действий из курса алгебры 7 класса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способа помогают быстро заметить ошибку: прикидка и проверка обратным действием.
</a:t>
            </a:r>
            <a:endParaRPr lang="en-US" sz="2054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заметно не совпадает с примерной оценкой, нужно перепроверить вычисления. Это особенно полезно в выражениях с несколькими действиями.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проверки вычислений в теме числовых выражений
</a:t>
            </a:r>
            <a:endParaRPr lang="en-US" sz="10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вычисление на примере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шаг опирается на предыдущий результат. Такой способ помогает не терять ход решения и видеть, откуда появляется итоговое число.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 этапы делает вычисление прозрачным: сначала скобки, затем умножение, потом вычитание. Это снижает риск ошибки в сложных выражениях.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выражения 32-(8+4)·2 по правилам порядка действий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29617"/>
            <a:ext cx="220800" cy="196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умение работать с выражениями важно дальше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 обычной жизни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Покупки, измерения и планирование времени тоже требуют вычислений. Умение читать выражения помогает заранее оценить расходы, длину пути и нужное время без лишних ошибок.
</a:t>
            </a:r>
            <a:endParaRPr lang="en-US" sz="1073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предметами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и информатике часто встречаются формулы и расчёты. Если правила порядка действий уже освоены, работать с ними становится намного легче и быстрее.
</a:t>
            </a:r>
            <a:endParaRPr lang="en-US" sz="1092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уравнений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уравнений нужно аккуратно выполнять те же действия и проверять результат. Навык вычисления выражений помогает не ошибиться в преобразованиях и переносе частей.
</a:t>
            </a:r>
            <a:endParaRPr lang="en-US" sz="1073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буквенным выражениям
</a:t>
            </a:r>
            <a:endParaRPr lang="en-US" sz="118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вычислений сохраняются, когда в записи появляются буквы. Поэтому умение работать с числовыми выражениями помогает понимать формулы и не теряться в новых обозначениях.
</a:t>
            </a:r>
            <a:endParaRPr lang="en-US" sz="10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учат точно считать, не пропускать действия и видеть связь между записью и результатом. Эти навыки нужны в алгебре, в других предметах и в повседневных расчётах.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числовых выражениях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2026-05-29T14:21:34Z</dcterms:created>
  <dcterms:modified xsi:type="dcterms:W3CDTF">2026-05-29T14:21:34Z</dcterms:modified>
</cp:coreProperties>
</file>