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4748" y="769550"/>
            <a:ext cx="3599004" cy="358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жили, работали и отдыхали люди в прошлом?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истории: как жили люди в разные эпохи
</a:t>
            </a:r>
            <a:endParaRPr lang="en-US" sz="32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296" y="1017350"/>
            <a:ext cx="3196609" cy="314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рассказывает история повседневности
</a:t>
            </a:r>
            <a:endParaRPr lang="en-US" sz="2493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повседневной жизни изучает не только правителей и войны, но и обычный день человека: дом, труд, питание, одежду, учёбу, семью и отдых. По этим деталям особенно хорошо видно, как менялось общество.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достатка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удобство жилья напрямую зависели от богатства семьи и места жизни. У одних были простые постройки, у других — просторные усадьбы, где хватало места для слуг, запасов и хозяйства.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деревнях чаще строили деревянные дома, обычно рассчитанные на одну или несколько комнат. Такие жилища были тёплыми и удобными для повседневной работы, но оставались простыми по устройству.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жильё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чаще встречались каменные дома, лучше защищавшие от пожаров и непогоды. Чем выше был достаток, тем больше было помещений, мебели и вещей, необходимых для жизни семьи.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внутренний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дома главными были печь или очаг, стол, лавки и сундуки для вещей. Жильё прежде всего должно было давать тепло, свет и защиту, а уже потом — удобство.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жильё в разные времена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 обычный день в традиционном обществе
</a:t>
            </a:r>
            <a:endParaRPr lang="en-US" sz="2364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описаниям быта крестьян, горожан и ремесленников в разные исторические эпохи.
</a:t>
            </a:r>
            <a:endParaRPr lang="en-US" sz="134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домашние обязанности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прошлые века семья была не только родственными людьми, но и общей хозяйственной единицей. Вместе решали, как вести дом, обрабатывать землю, хранить запасы и распределять ежедневные дела.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 хозяйство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чаще выполняли тяжёлую работу, занимались ремеслом, торговлей или земледелием. Женщины вели дом, готовили пищу, пряли, ткали и следили за детьми, совмещая множество обязанностей.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взрослых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начинали помогать очень рано: носили воду, пасли животных, убирали двор и присматривали за младшими. Так они с детства учились ответственности и навыкам взрослой жизни.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помощь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жизнь строилась вокруг совместного труда и взаимной помощи. Каждый член семьи был важен, потому что без согласованных усилий было трудно обеспечить порядок, еду и безопасность.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быт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быта крестьян, горожан и знати
</a:t>
            </a:r>
            <a:endParaRPr lang="en-US" sz="2739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Сословие определяло условия жизни, круг занятий и уровень удобства в доме.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было положение человека, тем удобнее становилось жильё, разнообразнее — питание и шире выбор занятий.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быте разных сословий в Средние века и Новое время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складывался день ребёнка в прошлом
</a:t>
            </a:r>
            <a:endParaRPr lang="en-US" sz="272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детей из разных семей распределение времени сильно отличалось, но сон и питание оставались обязательными каждый день.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беднее была семья, тем больше времени ребёнок отдавал труду и домашним обязанностям, а не учёбе.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времени по описаниям детского быта в исторических источниках
</a:t>
            </a:r>
            <a:endParaRPr lang="en-US" sz="11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грамотность и книги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в Средние века и раннее Новое время была доступна далеко не каждому. Чаще всего читать и писать учились дети из обеспеченных семей или те, кому это было необходимо по службе.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учили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проходило в церковных школах, дома или у частных учителей. Занятия зависели от возможностей семьи, а также от того, насколько важно было образование для будущей профессии.
</a:t>
            </a:r>
            <a:endParaRPr lang="en-US" sz="1214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книги читали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распространёнными были религиозные тексты, азбуки и учебные книги. До широкого распространения книгопечатания книги переписывали вручную, поэтому они были редкими и дорогими.
</a:t>
            </a:r>
            <a:endParaRPr lang="en-US" sz="1214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был уровень образования, тем больше было возможностей в жизни. Умение читать и писать помогало получать службу, вести дела, понимать законы и общаться с образованными людьми.
</a:t>
            </a:r>
            <a:endParaRPr lang="en-US" sz="12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 крестьянском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чаще всего стояли хлеб, каша и простая похлёбка. Такая еда была сытной и доступной, особенно если урожай был удачным. Мясо появлялось гораздо реже и обычно считалось праздничной или более дорогой пищей.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 домашняя кухня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могли выбирать продукты на рынке, но и их рацион зависел от дохода семьи. В повседневной кухне были овощи, рыба, молочные продукты и сезонные фрукты. Посуда и утварь помогали готовить еду на печи или очаге.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 и обычай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питание влияли не только достаток и климат, но и религиозные правила. В постные дни люди отказывались от части продуктов, поэтому еда становилась более простой. Это заметно влияло на ежедневный распорядок семьи.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повседневная еда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в основном шилась из льна и шерсти. Она была практичной, защищала от холода и показывала, к какому слою общества относится человек.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богатых людей появились дорогие ткани, украшения и яркие цвета. Фасоны стали сложнее, а внешний вид всё заметнее зависел от моды и положения в обществе.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производства одежда стала доступнее, а городская мода — разнообразнее. При этом сохранялись различия между простой повседневной одеждой и нарядными костюмами.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ткани и внешний вид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люди в течение недели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уходило на обязательные дела. Отдых был коротким, а праздники выделялись как редкая возможность собраться вместе.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недели показывает, что труд определял повседневный ритм, а свободное время и развлечения были ограничены.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 урока; составлено на основе общих сведений об истории повседневной жизни.
</a:t>
            </a:r>
            <a:endParaRPr lang="en-US" sz="10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681" y="1295150"/>
            <a:ext cx="338438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транспорт и связь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людей самым привычным способом передвижения оставалась ходьба. Путь занимал много времени, а скорость зависела от дороги, погоды и расстояния до нужного места.
</a:t>
            </a:r>
            <a:endParaRPr lang="en-US" sz="1196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 повозки
</a:t>
            </a:r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Верхом, на санях и повозках ехали те, кому требовалось двигаться быстрее или перевозить груз. Но и такой транспорт оставался медленным по современным меркам.
</a:t>
            </a:r>
            <a:endParaRPr lang="en-US" sz="1244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моря часто были удобнее сухопутных дорог. Корабли и лодки помогали перевозить товары и людей, хотя штормы и сезонность делали поездки рискованными.
</a:t>
            </a:r>
            <a:endParaRPr lang="en-US" sz="1246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 новости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 работала медленно, поэтому новости доходили с опозданием. Люди долго ждали ответов, а важные известия нередко узнавали уже после того, как многое изменилось.
</a:t>
            </a:r>
            <a:endParaRPr lang="en-US" sz="12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место жительства влияло на труд, быт и окружение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давал больше ремесел, товаров и общения, а деревня — больше земли и зависимость от сезона. Повседневность в них заметно отличалась.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истории.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деревня: повседневная жизнь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обычаи и свободное время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собирали вместе родственников, соседей и знакомых. Они помогали людям почувствовать себя частью общины, отвлечься от работы и отметить важные события в жизни семьи и деревни.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делали в 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праздничный день ходили на службу, накрывали стол, приглашали гостей, устраивали ярмарки, пели, танцевали и играли. Такие дни отличались от обычной трудовой недели.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отдыхали дома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часы часто проводили за беседой, рукоделием, чтением, прогулками и домашними делами без спешки. Отдых был простым, но помогал восстановить силы после работы.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сохраняли память о прошлом и учили правилам поведения. Через них передавались уважение к старшим, семейные ценности и представления о том, что считается правильным.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историки восстанавливают быт прошлого
</a:t>
            </a:r>
            <a:endParaRPr lang="en-US" sz="2868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сопоставляют разные виды источников, чтобы узнать, как люди жили каждый день.
</a:t>
            </a:r>
            <a:endParaRPr lang="en-US" sz="15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3800" y="1326325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обязанности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 прошлом быстро переходило во взрослые обязанности. Дети помогали по дому, работали в поле или в мастерской и рано учились быть полезными семье.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483800" y="2265988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 богатых семьях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обеспеченных домах детей чаще учили читать, писать, вести себя за столом и разговаривать вежливо. Иногда к этому добавлялись иностранные языки и музыка.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3205664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строилось на уважении к старшим, послушании и соблюдении религиозных правил. От ребёнка ожидали скромности, аккуратности и умения соблюдать порядок.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4145340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как воспитывали детей, показывало ценности общества. Через семью передавались привычки, знания и представления о том, каким должен быть хороший человек.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воспитание и правила поведения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повседневной жизни с развитием техники
</a:t>
            </a:r>
            <a:endParaRPr lang="en-US" sz="211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изменила не только дома, но и темп жизни: люди стали быстрее готовить, стирать, передвигаться и передавать сообщения.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техники, тем меньше времени уходит на бытовые задачи и тем больше удобств получает человек.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по теме урока; отражает общий ход технических изменений в быту.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8863" y="1310875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9063" y="1336275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4263" y="1294125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29463" y="1336275"/>
            <a:ext cx="571500" cy="457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44663" y="1296175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как отражение эпохи
</a:t>
            </a:r>
            <a:endParaRPr lang="en-US" sz="2616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
</a:t>
            </a:r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показывает, какие материалы были доступны, насколько развиты строительство и отопление, а также как люди защищались от холода, дождя и других трудностей.
</a:t>
            </a:r>
            <a:endParaRPr lang="en-US" sz="1216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одежде можно понять, какие ткани умели делать и покупать люди, насколько богата была семья и какие правила приличия существовали в обществе.
</a:t>
            </a:r>
            <a:endParaRPr lang="en-US" sz="1252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говорит о климате, урожае, хозяйстве и торговле. Если пищи было мало и она повторялась изо дня в день, жизнь была более тяжёлой.
</a:t>
            </a:r>
            <a:endParaRPr lang="en-US" sz="1254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школы и учебных книг показывает отношение общества к знаниям. Чем больше грамотных людей, тем шире возможности для работы и общения.
</a:t>
            </a:r>
            <a:endParaRPr lang="en-US" sz="1202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дела, распорядок дня и формы отдыха отражают ценности эпохи. Они помогают увидеть, что было важным для людей в их повседневной жизни.
</a:t>
            </a:r>
            <a:endParaRPr lang="en-US" sz="11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выводы можно сделать о жизни людей в прошлом
</a:t>
            </a:r>
            <a:endParaRPr lang="en-US" sz="2253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была трудовой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эпох повседневность строилась вокруг работы, домашних обязанностей и заботы о выживании. Отдых и развлечения существовали, но занимали гораздо меньше времени, чем сейчас.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менялся 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техники, торговли и образования повседневная жизнь становилась удобнее. Но семья, труд, еда и безопасность и дальше оставались главными основами быта.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взрослели раньше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 прошлом быстрее становился помощником взрослых. Его обязанности начинались рано, поэтому детство было короче и строже, чем в современном мире.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Сословие многое решало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человека в обществе влияло на жильё, пищу, одежду и образование. Богатые семьи жили удобнее, а простые люди чаще довольствовались самым необходимым.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 обычной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помогает увидеть прошлое не только через войны и правителей, но и через опыт обычных людей. Именно в быте лучше всего заметны изменения эпох.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2026-06-02T08:03:11Z</dcterms:created>
  <dcterms:modified xsi:type="dcterms:W3CDTF">2026-06-02T08:03:11Z</dcterms:modified>
</cp:coreProperties>
</file>