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территории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складывалась веками: от объединения земель до закрепления границ.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изменение государственной территории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17,1 млн км² — крупнейшая страна мира. Она охватывает Европу и Азию и разные природные зоны: тундру, тайгу, степи, горы и побережья. На границы влияли войны, союзы, торговля, переселения, природные рубежи и ресурсы.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 веках Москва стала центром объединения русских земель. К ней постепенно тянулись соседи, потому что усиливалась роль Москвы как политического и хозяйственного ядра.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Московскому княжеству присоединялись важные территории, включая Новгород и Тверь. Такие шаги укрепляли единство страны и помогали лучше контролировать пути и сбор налогов.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1480 году завершилось ордынское иго. Русское государство стало самостоятельнее, и это дало толчок дальнейшему территориальному росту в последующие годы.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Московского княжества к единому государству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расширения территории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расширение в разных направлениях: от объединения земель до современных границ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Казани и Астрахани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1552 году была взята Казань, а в 1556 году — Астрахань. Россия получила контроль над средней и нижней Волгой, важной транспортной и торговой «дорогой» между регионами.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усилилось влияние государства в Поволжье: расширились связи с народами региона, а путь на восток стал более удобным. Меньше рисков — больше возможностей для торговли и освоения новых земель.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за Урал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 века русские люди начали активно продвигаться за Урал. Этот шаг открыл доступ к новым районам, где можно было жить, вести хозяйство и выстраивать обмен с местными жителями.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закрепления строили остроги, появлялись города и торговые поселения. Такие укрепления помогали контролировать территорию, защищать людей и поддерживать регулярные торговые связи.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 1580-х годах стал символом освоения Сибири. Он показал, что дальние земли можно осваивать, опираясь на отряды, знания маршрутов и выдержку в сложных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Пушнина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причинами освоения были пушнина, поиск новых земель и укрепление рубежей. Развитие торговли делало освоение более выгодным и позволяло постепенно расширять влияние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продвижение на восток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осваивали зауральские пространства, а в XVII ускорились переходы через Сибирь. Далее происходило закрепление, а в XIX — уточнение и укрепление рубежей.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на восток постепенно становилось главным: от начала освоения к более широкому продвижению и затем к оформлению устойчивых границ.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географии России (обобщённая периодизация по векам).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русские землепроходцы достигли бассейна Амура, Камчатки и побережья Тихого океана. Это расширило представления о дальних землях и открыло новые возможности для морских маршрутов.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1648 году экспедиция Семёна Дежнёва прошла через пролив между Азией и Америкой. Этот маршрут показал связь регионов и помог уточнять географические представления о дальних землях.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Россия закрепилась на Камчатке, в Приморье и Приамурье. Освоение сопровождалось созданием опорных пунктов и налаживанием связей с морем.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выход к Тихому океану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Тихому океану стал особенно важным: появился доступ к важным морским путям и повысилась роль дальневосточных районов в хозяйстве и обороне.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451" y="1231750"/>
            <a:ext cx="4684398" cy="33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территории и даты присоединения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присоединения шли в разные периоды и давали новые направления развития.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движение шло на восток: от Западной Сибири к регионам до Тихого океана. Присоединения также усиливали южные позиции государства.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географии России.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оставались зоной соперничества с Крымским ханством и Османской империей. Там постоянно требовалось защищать рубежи и контролировать важные направления.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укрепление в Причерноморье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усилила позиции в Причерноморье. На степных территориях разворачивали строительство и организацию обороны, чтобы закрепляться и вести хозяйство.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1783 год: присоединение Крыма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1783 году Крым был присоединён. На новых рубежах строили крепости и создавали города: они защищали границы и помогали развивать сельское хозяйство.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Новороссия и Черноморское побережье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степной кромке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южные степи стали местом активного освоения. Здесь возникали новые города, которые выполняли не только хозяйственные, но и оборонительные задачи. Поселения росли вокруг крепостей и пунктов снабжения, постепенно превращаясь в центры торговли и управления регионом.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судоходство и связи через 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дало Новороссии выход к морским путям. Через порты развивались торговля и доставка грузов, а связь с другими районами усиливалась с каждым годом. Земледелие обеспечивало продовольствием, а судоходство делало регион важным для экономики и защиты южных рубежей.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расширения территории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учебной картине истории главное продвижение связано с восточным направлением.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«вес» приходится на Сибирь и Дальний Восток: там освоение шло дольше и масштабнее, формируя новые рубежи.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истории и географии России; доли указаны условно для наглядности.
</a:t>
            </a:r>
            <a:endParaRPr lang="en-US" sz="8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как укреплялись границы империи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 Кавказе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усиливалась управленческая и военная организация территории. Это было необходимо, чтобы стабилизировать рубежи и обеспечить контроль над ключевыми направлениями.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 и оформление рубежей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продолжалось включение новых земель в состав государства и уточнение границ. Менялась система управления, а взаимодействие с соседями становилось более определенным.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безопасность морских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усиливала позиции на восточных рубежах, где важную роль играли расстояния и море. Закрепление территорий повышало устойчивость связей и торговли.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Аляска: передача США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1867 году Аляска была продана США. Это событие повлияло на дальнейшие приоритеты: вместо удаленных владений больше внимания уделяли укреплению дальневосточных рубежей.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включения новых территорий в состав государства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повторялась в разных регионах: Поволжье, Сибирь, на юге и на Дальнем Востоке.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новые изменения границ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1917–1922: распад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Российская империя распалась. На этой основе изменялся политический и территориальный порядок, а разные территории вошли в новые государственные формы.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1922–1991: СССР и внутренние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был создан СССР. Внутри союза сохранялась система границ между союзными республиками, а общий контур государства оставался устойчивым.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послевоенные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Второй мировой войны территориальная карта вновь менялась. Конкретные решения закреплялись политическими итогами войны и послевоенными договоренностями.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самостоятельность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СССР распался. Россия стала самостоятельным государством в современных границах, и дальнейшие изменения происходили уже в рамках нового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территории в XX веке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 рост площади, а про резкие политические переломы и юридическое оформление границ.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сдвиги приходятся на периоды распада и формирования: начало 1920-х и конец XX века.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курса (1917–1922, 1922–1991, 1945, 1991); значения на диаграмме условные для наглядности.
</a:t>
            </a:r>
            <a:endParaRPr lang="en-US" sz="8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«дорогами» и облегчали обмен между регионами. По ним можно было быстрее передвигаться, перевозить товары и постепенно основывать поселения вдоль крупных водных путей.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освоения территории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давали древесину для строительства, а также ресурсы для хозяйства. Степи, напротив, открывали возможность для движения и развития сельского хозяйства, особенно в южных районах.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делали важными прибрежные центры. Они связывали регионы с дальними маршрутами, поэтому Архангельск, Санкт-Петербург, Мурманск и Владивосток получали особое значение.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85684"/>
            <a:ext cx="4782600" cy="24194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территории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→ его проявление в освоении земель → пример из истории расширения.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«работали» сразу несколько причин: политика задавала рамку, природа давала условия, а экономика, военные действия и переселение превращали возможности в результат.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географии России.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территория России на карте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площадь 17,1 млн км² и является крупнейшим государством мира. На карте она расположена в Европе и Азии, а значит, ее история освоения связана с разными природными зонами.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имеет сухопутные и морские границы, а также выходит к Северному Ледовитому и Тихому океанам. Это отражает многовековое расширение, закрепление рубежей и развитие связей по путям сообщения.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формирования территории России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сложилась поэтапно: от объединения русских земель к присоединению Поволжья, освоению Сибири и выходу к Тихому океану. Южные и западные рубежи укреплялись, а XX век принес большие политические изменения.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2026-05-13T21:39:04Z</dcterms:created>
  <dcterms:modified xsi:type="dcterms:W3CDTF">2026-05-13T21:39:04Z</dcterms:modified>
</cp:coreProperties>
</file>