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 перестройки и гласности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стало сильнее запрета, литература снова заговорила вслух.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перелом конца 1980-х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изменила не только политику, но и саму литературную среду: ослабление контроля, возвращение скрытых текстов и рост журнальной печати сделали книгу пространством общественного разговора о прошлом и настоящем.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общественная роль литературы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перестройки снова стала способом говорить о времени прямо: писатель воспринимался как свидетель, который не просто создаёт художественный мир, но и оценивает исторический опыт общества.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Важнейшими качествами текста стали документальность, публицистичность и личная интонация. Читатель ждал не отвлечённой схемы, а честного разговора о страхе, лжи, памяти и нравственном выборе.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слово всё чаще вмешивалось в общественные споры. Оно обсуждало то, что раньше замалчивалось, и помогало формировать новую чувствительность к правде и ответственности перед историей.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них ранее запрещённые тексты возвращались к массовому читателю и становились общественным событием.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о литературном процессе периода перестройки и гласности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толстых журнала стали главными площадками литературной жизни конца 1980-х.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литературный процесс в годы перестройки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жёсткого идеологического контроля к открытому обсуждению литературы и прошлого.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«Возвращённая литература» как культурное открытие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и Мандельштам: возвращение подлинного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их стихов в конце 1980-х напомнили читателям, что русская поэзия XX века не сводилась к официальному канону. На первый план вышли личная боль, историческая память и внутренняя свобода, долгое время скрытые от массового чтения.
</a:t>
            </a:r>
            <a:endParaRPr lang="en-US" sz="835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и Платонов: тексты, которые ждали своего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 произведения вернулись к читателю, стало ясно, насколько сильно советская литература была обеднена запретами. Их сложный язык и трагическое видение эпохи показали, что художественная правда не совпадала с разрешённой версией истории.
</a:t>
            </a:r>
            <a:endParaRPr lang="en-US" sz="799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 Цветаева: восстановление литературной преемственности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Возвращённые книги этих авторов помогли заново увидеть развитие русской литературы XX века как единую, а не разорванную линию. Для читателей это было не только литературным событием, но и актом возвращения исторической памяти.
</a:t>
            </a:r>
            <a:endParaRPr lang="en-US" sz="84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литература конца 1980-х отказалась от упрощённого официального языка.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тематические сдвиги литературы эпохи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сместилась от идеологических схем к правде частной жизни, памяти и нравственного выбора.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обзор литературной ситуации 1985–1991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репрессий и литература памяти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Разорванные биографии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 репрессиях показывали, как государственное насилие ломает судьбу человека, лишает его дома, профессии и возможности говорить от собственного имени.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возвращали читателю не только факты, но и опыт переживания травмы. Память становилась формой нравственной ответственности перед прошлым.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Лагерный опыт в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«Колымские рассказы» Шаламова и «Архипелаг ГУЛАГ» Солженицына стали ключевыми текстами, через которые общество заново осмысливало масштаб репрессивной системы.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как долг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Публицистические свидетельства о сталинской эпохе убеждали читателя, что молчание о насилии опасно. Литература выступала не украшением эпохи, а способом назвать её цену.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Постмодернистские и иронические стратегии в прозе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конца 1980-х всё чаще строили текст как игру цитат, намёков и культурных отсылок. Такой способ письма подчёркивал, что единственной и бесспорной версии реальности больше не существует.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многослойность позволяли критиковать официальный язык, советские штампы и привычные схемы мышления. Проза становилась пространством сомнения, где смысл рождается из столкновения разных голосов и стилей.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Андрея Битова, Татьяны Толстой и Виктора Ерофеева читатель сталкивался не с готовым ответом, а с задачей интерпретации. Это меняло саму роль читателя и усложняло восприятие текста.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журнальная среда задавала ритм литературной жизни и общественного обсуждения.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как центр литературной жизни конца 1980-х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толстых журналов отражает их роль главного канала публикации, спора и переоценки советского опыта.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 материалам обзора литературной ситуации 1985–1991 годов
</a:t>
            </a:r>
            <a:endParaRPr lang="en-US" sz="64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«Деревенская проза» в условиях кризиса традиции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1980-х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 сохраняет нравственный авторитет и становится голосом тревоги о судьбе села, семьи и природы. Авторы фиксируют не только быт, но и медленное разрушение привычного уклада.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1980-х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усиливаются мотивы утраты корней, экологического неблагополучия и духовной усталости. Критика модернизации всё чаще связана с вопросом о цене прогресса для человека.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родной земли превращается в знак исторической памяти и сопротивления забвению. «Деревенская проза» подводит итог эпохе, показывая кризис традиции как общенациональную проблему.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военная проза и демифологизация войны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Военная проза перестройки отказывается от исключительно победного ракурса. На первый план выходят страх, истощение, утраты и нравственная цена выживания, а героический миф заметно ослабевает.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Виктора Астафьева, Григория Бакланова, Юрия Бондарева и Константина Воробьёва война показана как личная трагедия. Важнее становятся память, фронтовой быт и человеческая уязвимость.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4008" y="1959900"/>
            <a:ext cx="2934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373" y="1986438"/>
            <a:ext cx="3423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проза и семейная перспектива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женщины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Писательницы и писатели всё чаще показывают не внешнюю роль, а личные переживания героини. В центре оказываются выбор, одиночество и право на собственный голос.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пространство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перестаёт быть идеальным фоном и становится местом напряжения. Литература говорит о неравном распределении обязанностей, эмоциональной нагрузке и хрупкости семейных связей.
</a:t>
            </a:r>
            <a:endParaRPr lang="en-US" sz="769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Материнство и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материнства раскрывается не как абстрактная норма, а как труд, тревога и моральная ответственность. Через неё литература показывает цену повседневной заботы.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свобода и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опыт помогает расширить представление о частной жизни. Литература конца 1980-х обращает внимание на то, что раньше оставалось вне официального культурного поля.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система конца 1980-х становится более открытой и подвижной: литература совмещает свидетельство, полемику, самоанализ и игру с формой.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жанры и их особенности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жанров показывает отказ от единой нормы и рост интереса к разным способам говорить о реальности.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тенденций эпохи перестройки и гласности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критика и общественная полемика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Критика перестройки уже не ограничивается оценкой мастерства. Она обсуждает, какую правду может и должна говорить литература о прошлом страны и настоящем времени.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Споры вокруг социалистического реализма становятся спорами о границах канона. В центре внимания — устаревшие художественные схемы и их несоответствие новой исторической реальности.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Литературная полемика превращается в форму общественного самоанализа. Через неё общество заново определяет своё отношение к прошлому, памяти и языку описания опыта.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Обсуждение свободы слова приобретает практический смысл. Критики и писатели спорят о том, что допустимо печатать, как говорить о травме и кто несёт ответственность за сказанное.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произведения от архива к массовому чтению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конце 1980-х менялся статус текста — от скрытого или запрещённого материала до общекультурного события.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 поиск объяснения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конца 1980-х ждёт от книги не подтверждения официальной версии, а ясного объяснения жизни. Его интересуют дефицит, страх, семейные конфликты и историческая ложь, которые раньше замалчивались.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перестройки и запрос на правду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журналы и гражданская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журналы и новые публикации становятся местом общественного разговора. Обсуждение книги всё чаще воспринимается как способ понять собственное время и заново определить личную позицию.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темы стали для прозы перестройки наиболее значимыми и как они связаны с отказом от прежней нормативности.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доминанты прозы конца 1980-х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темы памяти, личности и нравственного выбора: литература всё чаще анализирует прошлое через частный человеческий опыт.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произведений и литературной критики конца 1980-х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условно выделяет основные направления перелома. Они показали, как литература вышла за пределы единственного канона и стала пространством открытого спора о прошлом и настоящем.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тенденций литературы перестройки и гласности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изменения особенно заметно преобразили литературу перестройки: свобода высказывания, жанровое разнообразие и интерес к исторической правде.
</a:t>
            </a:r>
            <a:endParaRPr lang="en-US" sz="16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перестройки: память, правда, обновление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перестройки вернула запрещённые тексты, изменила язык разговора о прошлом и научила общество читать историю критически. Она стала школой правды, памяти и культурного обновления.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2026-05-23T22:14:33Z</dcterms:created>
  <dcterms:modified xsi:type="dcterms:W3CDTF">2026-05-23T22:14:33Z</dcterms:modified>
</cp:coreProperties>
</file>