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виды наводнений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выходит из берегов и что этому способствует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опасны не только для домов и дорог: они быстро меняют привычную жизнь целых районов. Чтобы действовать правильно, важно понимать, как возникает вода, где риск выше и чем отличаются основные виды затопления.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наводнения изучают на уроках ОБЗР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выходит из берегов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начинается, когда воды поступает больше, чем могут принять река, каналы или ливневая система. Поток быстро накапливается и выходит за привычные границы.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становятся сильные дожди, быстрое таяние снега и льда, штормовой ветер или повреждение плотин. В каждом случае избыток воды движется к низким местам.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затапливается пойма, затем вода появляется на улицах, во дворах и в подвалах. Чем ниже участок и хуже дренаж, тем быстрее растёт опасность.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3425" y="3223221"/>
            <a:ext cx="48996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сезонный и обычно продолжительный подъём воды в реке. Чаще всего он связан с весенним таянием снега и повторяется почти каждый год.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331900" y="3223221"/>
            <a:ext cx="48996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кратковременный и резкий подъём уровня воды. Он может начаться после ливня, оттепели или быстрого снеготаяния и возникает неожиданно.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половодье и паводок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задерживается меньше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и берега рек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поймы заполняются водой первыми, потому что поверхность там ровная. Если рядом построены дома или дороги, затопление происходит ещё быстрее и наносит больший ущерб.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и узкие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выше в узких речных долинах, у крутых берегов и ниже мостов или дамб. В таких местах вода скапливается быстрее и хуже уходит.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природе и в городах действуют разные механизмы затопления.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создают ливни и таяние снега, а самые резкие последствия связаны с заторами и авариями.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1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диаграмма, составлена по материалам ОБЗР; данные условные, для сравнения факторов.
</a:t>
            </a:r>
            <a:endParaRPr lang="en-US" sz="91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наводнений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затопления часто возникают внезапно и охватывают небольшие, но густо заселённые территории. Особенно уязвимы подземные переходы, дворы и участки дорог в низинах.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короткое время выпадает много осадков, почва не успевает впитать воду. Потоки быстро бегут по дорогам, дворам, оврагам и заполняют низкие места.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риск выше из-за асфальта, крыш, парковок и слабой ливневой канализации. Вода почти не задерживается на поверхности и стремительно собирается в поток.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 кратковременные затопления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весеннее половодье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Льдины движутся по реке и могут задерживаться у берегов или на изгибах русла. Это мешает свободному стоку и усиливает подъём воды выше по течению.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снежном покрове накапливается вода, которая не уходит сразу. Снег становится главным запасом влаги для будущего весеннего подъёма уровня рек.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потепление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быстром приходе тепла снег тает сразу на большой территории. Вода одномоментно поступает в ручьи и реки, из-за чего уровень начинает расти.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становится слишком много, она выходит на пойму и затапливает низкие участки. Масштаб половодья зависит от скорости потепления и количества снега.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к затоплению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избыток воды проходит от осадков к затопленным территориям.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Ледовый затор образуется, когда большие массы льда перекрывают русло реки. Лёд временно действует как плотина и мешает воде свободно двигаться дальше.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затора вода начинает быстро скапливаться. Уровень поднимается, и затопление может затронуть берега, низины и прибрежные участки населённых пунктов.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такие явления происходят весной, когда лёд ломается и начинает двигаться по реке. На северных реках риск выше из-за длинной и холодной зимы.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том, что вода может прорваться внезапно. Тогда вниз по течению идёт сильный поток с быстрым подъёмом уровня и мощным напором.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Ледовые заторы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нагоны у морских берегов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нагон возникает, когда сильный ветер и пониженное давление временно поднимают уровень моря у берега, заставляя воду заходить в устья рек и на набережные.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низкие открытые побережья, порты и прибрежные кварталы: там волны и нагон могут быстро затопить дороги, причалы и здания, если защита недостаточно высока.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Прорыв происходит из-за переполнения водохранилища, износа сооружения, ошибок управления или природных воздействий, таких как землетрясение, оползень или размыв основания.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наводнения особенно тяжёлые для связи и транспорта: потоки разрушают линии электропередачи, перекрывают пути эвакуации и оставляют мало времени на спасение людей.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разрушения вода устремляется вниз по течению почти без задержки, поэтому опасная зона может расширяться очень быстро и захватывать мосты, дома и дороги.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плотин и дамб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502250"/>
            <a:ext cx="7101300" cy="385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наводнений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наводнений по причине, скорости развития, сезонности и внезапности.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предсказуемыми считаются сезонные половодья, а наибольшую опасность внезапности несут ливневые, ледовые и техногенные наводнения.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учебному материалу «Происхождение и виды наводнений»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определяется не только дождями, но и тем, как быстро вода собирается и насколько свободно территория может её отводить.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поймы и низкие берега; в городах опасность усиливает слабый дренаж, а в ущельях — быстрое стекание воды.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«Происхождение и виды наводнений»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наводнений выше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093" y="20035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62168" y="4185750"/>
            <a:ext cx="367763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в городах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 крыши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поверхности почти не впитывают воду, поэтому после ливня потоки быстро собираются на улицах, во дворах и у перекрёстков, особенно в низких местах.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Ливнёвки и канавы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стоки засорены или не справляются с объёмом воды, она задерживается на поверхности, поднимается выше бордюров и попадает в подземные помещения.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страдают подземные переходы, парковки, метро и тоннели: туда вода стекает по уклону, и выбраться оттуда бывает трудно без помощи взрослых.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работе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может остановить транспорт, повредить электрические сети и нарушить связь, поэтому даже краткий ливень иногда приводит к серьёзным сбоям.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людей и природы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быстро портит жильё, дороги, мосты и технику, а также может загрязнить колодцы и водопровод, из-за чего вода становится опасной для использования.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природы оно означает размыв берегов, гибель растений, стресс для животных и перенос ила и мусора, которые меняют привычный вид русла и прибрежных участков.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угрозе наводнения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получении предупреждения о возможном подъёме воды.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не успевает впитываться или уходить, даже небольшой ливень может быстро превратиться в серьёзное затопление низких участков.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усилителями риска становятся слабый дренаж и плотная застройка; природные факторы дополняют, а не заменяют 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«Происхождение и виды наводнений»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риск наводнений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крупные наводнения связаны и с морем, и с реками, и с сильными осадками в городах.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разных стран показывает, что опасны как береговые штормы, так и речные разливы и внезапные ливни в густонаселённых районах.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известных исторических наводнений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крупных наводнений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Наводнения: причины, виды и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возникает, когда вода становится сильнее естественных и искусственных преград. Знание причин и видов помогает заранее заметить риск, правильно действовать и лучше защищать людей, дома и дороги.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2026-05-20T23:35:31Z</dcterms:created>
  <dcterms:modified xsi:type="dcterms:W3CDTF">2026-05-20T23:35:31Z</dcterms:modified>
</cp:coreProperties>
</file>