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художественной культуры Просвещения: обзор и ключевые темы
</a:t>
            </a:r>
            <a:endParaRPr lang="en-US" sz="3094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Просвещения формирует новую европейскую культуру, основанную на разуме и свободе.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эпохи Просвещения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 отмечены значительными переменами в Европе. Наука, философия и искусство становятся опорой новых идей, которые меняют общество и мышление людей, стремящихся к знанию и свободе.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интеллектуальные основы Просвещения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подчёркивало важность разума и научного познания, отстаивая свободу личности и равенство перед законом.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Вольтер, Дидро, Руссо и Локк критиковали устаревшие традиции и пропагандировали эру просвещённого мышления.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идеи заложили основы нового общества, где образование и прогресс стали ключевыми ценностями.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культуры Просвещения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и рационализм доминировали, формируя стремление к гармонии и постижению мира через разум и опыт.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античностью способствовало развитию идеалов красоты, баланса и симметрии в искусстве.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мистицизма и религиозных догматов сменился научным подходом и систематическим знанием.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новых эстетических норм привело к широкой трансформации литературы, живописи и архитектуры.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и рококо: художественные направления эпохи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Классицизм: каноны и сдержанная величественность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характеризуется строгой симметрией, ясностью форм и обращением к античным мотивам. В архитектуре и живописи он воплощает идею разума и порядка, как видно в Версальском дворце и произведениях эпохи.
</a:t>
            </a:r>
            <a:endParaRPr lang="en-US" sz="874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Рококо: изящество и декоративная лёгкость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Рококо отличается изящной орнаментальностью и игрой форм с художественной утончённостью. Дворцы Франции и Германии демонстрируют мягкие линии и светлую палитру, подчёркивая изысканность и тонкую чувственность этого стиля.
</a:t>
            </a:r>
            <a:endParaRPr lang="en-US" sz="8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изменения и роль искусства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формирование нового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XVII–XVIII веках активно развивается городская жизнь, усиливается влияние буржуазии как нового социального слоя. Это ведёт к запросу на образование и культурные ценности.
</a:t>
            </a:r>
            <a:endParaRPr lang="en-US" sz="1157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образования и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рост числа школ, университетов и распространение печатных изданий, что создаёт массовую аудиторию для искусства и науки как значимых общественных институтов.
</a:t>
            </a:r>
            <a:endParaRPr lang="en-US" sz="12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Просвещения: жанры и темы
</a:t>
            </a:r>
            <a:endParaRPr lang="en-US" sz="2991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философских повестей и транслирование идей разума через литературу, как у Вольтера и Руссо.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Джонатана Свифта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сатирических произведений, критикующих социальные и политические порядки, например, «Путешествия Гулливера».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басенного жанра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де Лафонтен вводит басни как средство воспитания и передачи нравственных уроков широкой аудитории.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Вольтер: литературное наследие и общественная роль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использовал сатиру и острую критику, чтобы бороться с несправедливостью и нетерпимостью в обществе.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способствовали распространению гуманистических идей и вере в просвещение через образование.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оказал влияние на популяризацию французского языка и формирование новой литературной культуры XVIII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Монтескьё разработал концепцию разделения властей на законодательную, исполнительную и судебную, что стало фундаментом для демократических систем.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труде «О духе законов» подчёркивается важность баланса власти для защиты свободы личности и предотвращения тирании.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Монтескьё и его вклад в политическую мысль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продвигал идеи гражданского равенства и законности как основы справедливого общества.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его концепций ощущается в современных конституциях и институтах многих стран.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17" y="1540468"/>
            <a:ext cx="410025" cy="4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83355"/>
            <a:ext cx="465300" cy="3722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Жан-Жак Руссо и развитие европейской прозы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«Эмиль, или О воспитании»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воспитания и природы человека, где Руссо подчеркивает роль свободы и естественного развития личности.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«Юлия, или Новая Элоиза»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Трогательная история любви, исследующая внутренний мир героев и напряжение между чувствами и обществом.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Трактаты о природе человека и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Работы, раскрывающие взгляды Руссо на социальный договор и свободу, формировавшие политическую философию Просвещения.
</a:t>
            </a:r>
            <a:endParaRPr lang="en-US" sz="14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эпохи Просвещения: от барокко к классицизму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сложных форм барокко к более ясным и упорядоченным композициям классицизма отразился в работах композиторов XVIII века, таких как Моцарт и Гайдн.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стала музыкальным центром Европы, где рождались симфонии и оперы, задававшие тон эпохе и укреплявшие статус музыки как искусства для широкой публики.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камерной музыки и новых исполнительских традиций способствовало росту мастерства и созданию произведений, активно используемых в театрах и концертах Европы.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эпохи Просвещения: рококо и новые жанры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и изящество рококо
</a:t>
            </a:r>
            <a:pPr algn="ctr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Франсуа Буше и Жан Оноре Фрагонар воплощали в своих картинах мягкость линий и изысканность, создавая сцены чувственности и игривости, характерные для стиля рококо.
</a:t>
            </a:r>
            <a:endParaRPr lang="en-US" sz="1032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как новый жанр
</a:t>
            </a:r>
            <a:pPr algn="ctr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Клод Лоррен внес значительный вклад в развитие пейзажной живописи, акцентируя внимание на природе и световых эффектах, что расширило тематику искусства эпохи.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нового времени
</a:t>
            </a:r>
            <a:pPr algn="ctr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Джошуа Рейнольдс в своих портретах отражал социальное положение и характер личности, подчеркивая важность индивидуума и изменяющийся подход к изображению человека.
</a:t>
            </a:r>
            <a:endParaRPr lang="en-US" sz="985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Просвещения: стиль и принципы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эпохи подчеркивала баланс и гармонию, опираясь на античные образцы, демонстрируя простоту форм и строгость пропорций, как в Эрмитаже в Санкт-Петербурге.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здания этой эпохи — театры, музеи, библиотеки — становились центрами просвещения и культуры, свидетельствуя о новом подходе к организации городского пространства.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Энциклопедии и распространение научных знаний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«Энциклопедия» Дидро и д'Аламбера стала масштабным проектом систематизации знаний и широко распространялась, делая науку и искусство доступными для различных слоев общества.
</a:t>
            </a:r>
            <a:endParaRPr lang="en-US" sz="1071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многочисленных учёных и философов обеспечил широту тематики издания, что способствовало росту интереса к рациональному мышлению и критике устаревших взглядов.
</a:t>
            </a:r>
            <a:endParaRPr lang="en-US" sz="11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Салоны, кружки и клубы: новые формы городского общения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 мадам Жоффрен
</a:t>
            </a:r>
            <a:pPr algn="ctr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парижский салон мадам Жоффрен стал местом встреч ведущих философов и художников. Здесь обсуждались новые идеи, были заложены основы общественной мысли эпохи Просвещения.
</a:t>
            </a:r>
            <a:endParaRPr lang="en-US" sz="980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салонов мадам де Сталь
</a:t>
            </a:r>
            <a:pPr algn="ctr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Мадам де Сталь создавала пространство для интеллектуального обмена и поддержки равноправия женщин, что отражало важные социальные тенденции и расширяло культурное влияние своих собеседников.
</a:t>
            </a:r>
            <a:endParaRPr lang="en-US" sz="9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Просвещения: новые темы и герои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в своих комедиях использовал сатиру для обличения лицемерия и социальных пороков, приближая театр к отражению реальности общества.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буржуазных трагедий позволило показать конфликты представителей среднего класса, отражая изменения в социальной структуре и взглядах на жизнь.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 Бомарше расширила театральный репертуар, вводя критическую оценку устаревших феодальных порядков и поощряя новые идеи общественного устройства.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Возрастающее внимание к характерам и внутреннему миру героев обогатило драматические произведения, делая их более психологически глубокими и близкими зрителю.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25" y="1336056"/>
            <a:ext cx="3800400" cy="3321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образования и научные общества Европы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037013" y="17480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стимулировало создание светских учебных заведений и реформирование университетов, что расширило доступность знаний для разных слоёв населения.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37013" y="30784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общества и академии стали центрами исследований и обмена идеями, объединяя учёных из разных стран и способствуя распространению новых открытий.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Просвещения и культура России
</a:t>
            </a:r>
            <a:endParaRPr lang="en-US" sz="2991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7025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1764 — Смольный институт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основала Смольный институт для девушек, что стало важным шагом в развитии женского образования и внедрении западноевропейских просветительских идей.
</a:t>
            </a:r>
            <a:endParaRPr lang="en-US" sz="965" dirty="0"/>
          </a:p>
        </p:txBody>
      </p:sp>
      <p:sp>
        <p:nvSpPr>
          <p:cNvPr id="10" name="Text 3"/>
          <p:cNvSpPr txBox="1"/>
          <p:nvPr/>
        </p:nvSpPr>
        <p:spPr>
          <a:xfrm>
            <a:off x="365935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пол. XVIII в. — развитие театра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театр перенял европейские формы, расширяя репертуар и привлекая публику, что способствовало культурному пробуждению общества.
</a:t>
            </a:r>
            <a:endParaRPr lang="en-US" sz="976" dirty="0"/>
          </a:p>
        </p:txBody>
      </p:sp>
      <p:sp>
        <p:nvSpPr>
          <p:cNvPr id="11" name="Text 4"/>
          <p:cNvSpPr txBox="1"/>
          <p:nvPr/>
        </p:nvSpPr>
        <p:spPr>
          <a:xfrm>
            <a:off x="649760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половине XVIII века происходит активное строительство в стиле классицизма, влияя на облик городов и отражая европейские художественные тенденции.
</a:t>
            </a:r>
            <a:endParaRPr lang="en-US" sz="10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endParaRPr lang="en-US" sz="8738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истории Просвещения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 и равенства, сформулированные в XVIII веке, продолжают определять политические и культурные нормы по всему миру, влияя на образование и общественную жизнь.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демократические идеи заложили фундамент для современных ценностей свободы и равенства
</a:t>
            </a:r>
            <a:endParaRPr lang="en-US" sz="25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культуры Просвещения на современность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Просвещения заложила основы гуманизма, науки и свободы, оказав значимое влияние на развитие современного общества и культурных ценностей в глобальном масштабе.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2026-05-10T16:12:32Z</dcterms:created>
  <dcterms:modified xsi:type="dcterms:W3CDTF">2026-05-10T16:12:32Z</dcterms:modified>
</cp:coreProperties>
</file>