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частей речи в русском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часть речи подсказывает правильное написание слов.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звучащие слова могут писаться по-разному: всё зависит от их грамматической роли. Сначала определяем часть речи и форму слова, затем выбираем правило — так легче избежать ошибок в похожих словах и оборотах речи.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сначала определять часть речи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существительное: главные орфограммы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собственные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городов, рек, фамилии и клички пишутся с большой буквы. Это помогает сразу отличить собственное имя от нарицательного и правильно оформить текст.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39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существительных важно определить падеж и склонение, чтобы выбрать нужное окончание. Ошибка часто возникает, если ориентироваться только на последнюю букву основы, а не на форму слова.
</a:t>
            </a:r>
            <a:endParaRPr lang="en-US" sz="1277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множественного
</a:t>
            </a:r>
            <a:pPr algn="l" indent="0" marL="0">
              <a:lnSpc>
                <a:spcPct val="100000"/>
              </a:lnSpc>
              <a:buNone/>
            </a:pPr>
            <a:r>
              <a:rPr lang="en-US" sz="3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форме особенно часто появляются трудности: книг, тетрадей, сапог. Здесь нужно помнить не только правило, но и привычные модели образования формы множественного числа.
</a:t>
            </a:r>
            <a:endParaRPr lang="en-US" sz="1239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после шипящих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после шипящих под ударением выбор буквы нередко определяется ударением и словарной нормой: шорох, жёлтый, шов. Такие написания полезно запоминать вместе с примерами.
</a:t>
            </a:r>
            <a:endParaRPr lang="en-US" sz="12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существительных по склонениям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 меняются окончания существительных в разных падежах и склонениях.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зависит от склонения и падежа. Чтобы написать слово верно, нужно сначала определить его грамматическую форму.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склонениях и падежных окончаниях существительных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3163" y="1401581"/>
            <a:ext cx="2850045" cy="330141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прилагательное: суффиксы -ан-, -ян-, -ин-, -енн-, -онн-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буква н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прилагательных с суффиксами -ан-, -ян-, -ин- обычно пишется одна н: кожаный, серебряный, мышиный. Эти формы легко запомнить по характерным суффиксам.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буквы н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суффиксах -енн- и -онн- пишется нн: соломенный, традиционный, торжественный. Такое написание связано со способом образования слова и его морфемным составом.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прилагательные часто сохраняют написание полной формы: интересен, ветрен, обязателен. Поэтому полезно сначала увидеть полное слово и затем проверить его краткий вариант.
</a:t>
            </a:r>
            <a:endParaRPr lang="en-US" sz="1165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3638945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вызывает сомнение, стоит разобрать его по составу: корень, суффикс и окончание. Это помогает не путать устойчивые модели и редкие исключения.
</a:t>
            </a:r>
            <a:endParaRPr lang="en-US" sz="11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 и нн в разных частях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Сложнее всего писать слова, образованные от глаголов: здесь особенно важно установить форму и способ 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теснее слово связано с глаголом, тем выше риск ошибки. Устойчивые суффиксы запоминаются легче, чем формы с зависимостью от контекста.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правил о написании н и нн в школьном курсе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064" y="1693891"/>
            <a:ext cx="2413187" cy="28868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Глагол: личные окончания и инфинитив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628740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спряжение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окончания глагола зависят от спряжения. В первом спряжении пишутся -ет, -ут, -ют, а во втором — -ит, -ат, -ят. Это основа для проверки безударных окончаний.
</a:t>
            </a:r>
            <a:endParaRPr lang="en-US" sz="1207" dirty="0"/>
          </a:p>
        </p:txBody>
      </p:sp>
      <p:sp>
        <p:nvSpPr>
          <p:cNvPr id="14" name="Text 3"/>
          <p:cNvSpPr txBox="1"/>
          <p:nvPr/>
        </p:nvSpPr>
        <p:spPr>
          <a:xfrm>
            <a:off x="3472756" y="2097849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слово, нужно поставить его в инфинитив. В начальной форме сохраняются окончания -ть, -ти, -чь: читать, нести, беречь. Так проще увидеть строение глагола.
</a:t>
            </a:r>
            <a:endParaRPr lang="en-US" sz="1207" dirty="0"/>
          </a:p>
        </p:txBody>
      </p:sp>
      <p:sp>
        <p:nvSpPr>
          <p:cNvPr id="15" name="Text 4"/>
          <p:cNvSpPr txBox="1"/>
          <p:nvPr/>
        </p:nvSpPr>
        <p:spPr>
          <a:xfrm>
            <a:off x="628740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окончания часто проверяют по другой форме того же глагола, где ударение падает на нужный слог. Это надёжнее, чем писать слово по слуху.
</a:t>
            </a:r>
            <a:endParaRPr lang="en-US" sz="1207" dirty="0"/>
          </a:p>
        </p:txBody>
      </p:sp>
      <p:sp>
        <p:nvSpPr>
          <p:cNvPr id="16" name="Text 5"/>
          <p:cNvSpPr txBox="1"/>
          <p:nvPr/>
        </p:nvSpPr>
        <p:spPr>
          <a:xfrm>
            <a:off x="3472756" y="3709292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правилу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стоит в тексте в личной форме, важно не путать его с похожими словами других частей речи. Определение формы сразу подсказывает верное написание.
</a:t>
            </a:r>
            <a:endParaRPr lang="en-US" sz="120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выбрать правильное личное окончание.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спряжение глагола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и деепричастия: орфографические признаки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и глагол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связь с глаголом, поэтому в нём важны суффиксы, показывающие действие и признак: -ущ-, -ющ-, -ащ-, -ящ-, -енн-. Их выбор зависит от основы и способа образования слова.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деепричастиях часто встречаются суффиксы -а, -я, -в, -вши: читая, сделав, написав. Такие слова легко узнать по тому, что они обозначают добавочное действие.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определить, от какого глагола образовано слово и какая морфема в нём стоит. Именно словообразование помогает выбрать правильную букву и суффикс.
</a:t>
            </a:r>
            <a:endParaRPr lang="en-US" sz="11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Местоимения: дефис и раздельное написание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3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с частицами кое-, -то, -либо, -нибудь пишутся через дефис: кое-что, кто-то, где-либо, что-нибудь. Дефис показывает, что части слова соединены в одно целое.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336060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предлогами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употреблено с предлогом, слова пишутся раздельно: у меня, с тобой, ни у кого. Здесь предлог остаётся самостоятельным словом и не сливается с местоимением.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313347" y="1575852"/>
            <a:ext cx="2433777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полезно сначала найти предлог или частицу, а затем определить, образует ли слово одно целое. Строение слова подсказывает правило точнее, чем звучание.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разными частями речи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выбор зависит от смысла слова, наличия противопоставления и усилителей вроде вовсе или далеко.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преобладает, когда слово можно заменить синонимом без не; раздельное — при отрицании и противопоставлении.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школьной орфографии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28631" y="1587736"/>
            <a:ext cx="5286740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Слитно, раздельно и через дефис: частые примеры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одинаковое звучание не гарантирует одинакового написания: решают значение, предлог и состав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нужно сначала определить смысл и часть речи, а затем проверить, есть ли предлог или служебная часть слова.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орфографии; школьные примеры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1" y="3122027"/>
            <a:ext cx="4282440" cy="16017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Наречия: устойчивые модели написания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Слитные наречия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пишутся слитно, если образованы от сочетаний слов и стали единым словом: справа, вверху, сначала. Их написание обычно нужно запомнить как устойчивую норму.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Дефисные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пишутся наречия с по- и суффиксами -ому, -ему, -и: по-новому, по-дружески, по-русски. Такая форма показывает способ действия или его оценку.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Раздельные 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 пишутся редкие сочетания, где предлог и существительное сохраняют самостоятельное значение. В таких случаях важно проверить, можно ли задать вопрос к каждому слову отдельно.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речи: предлоги, союзы, частицы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676686" y="1575853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всегда помогают связать слова, поэтому пишутся отдельно: из-за дома, по улице, в течение урока. Их нельзя заменить самостоятельным словом без изменения смысла.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676686" y="2406085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тоже, также и чтобы легко спутать с похожими сочетаниями: то же, так же, что бы. Проверка простая: если можно вставить слово между частями, написание раздельное.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6686" y="3236316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не, ни, бы, ли, же не называют предметы или действия, а уточняют значение. Именно поэтому они часто присоединяются к словам по-разному и требуют внимательной проверки.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76686" y="4066548"/>
            <a:ext cx="3538298" cy="693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5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лучше проверять по роли в предложении. Если слово соединяет, уточняет или усиливает смысл, нужно определить его тип, а затем выбрать соответствующее написание.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слитное и раздельное написание в зависимости от части речи и смысла слова.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 с 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в корнях слов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лаг / лож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корне выбор буквы зависит от согласной после корня: перед г пишется а, перед ж пишется о. Поэтому правильные формы легко определить по соседней букве.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раст / ращ / рос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написание связано с сочетанием согласных и исключениями. Перед ст и щ обычно пишется а, перед с — о, но слова росток и ростовщик запоминаются отдельно.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кас / кос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случае важен суффикс: если после корня есть а, пишется кас-, если суффикса нет, пишется кос-. Правило помогает не путать похожие слова.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подход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орфограммы нельзя решать наугад. Нужно увидеть условие выбора буквы: суффикс, ударение, соседние согласные или словарное исключение. Тогда письмо становится осознанным.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орфографические ошибки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там, где нужно быстро определить форму слова и вспомнить правило без подсказки.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возникают в темах, связанных с морфологией; значит, сначала нужно определить часть речи, а потом применять орфографию.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школьной орфографической практики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орфограммы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 исключения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орфограммы имеют исключения и словарные слова. Их нужно помнить отдельно, потому что обычное правило в таких случаях не срабатывает.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по словарю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остаются сомнения, лучше обратиться к словарю или орфографическому справочнику. Такой шаг особенно полезен в омонимах, словах с приставками и трудных сочетаниях.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установить часть речи и форму слова. Это помогает понять, какое правило перед нами: для существительного, глагола, наречия или частицы используются разные орфографические нормы.
</a:t>
            </a:r>
            <a:endParaRPr lang="en-US" sz="1079" dirty="0"/>
          </a:p>
        </p:txBody>
      </p:sp>
      <p:sp>
        <p:nvSpPr>
          <p:cNvPr id="15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орфограмму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следует выделить место, где возможна ошибка: гласная, согласная, приставка, суффикс, окончание или слитное написание. Без точного выбора проверять слово неудобно и неточно.
</a:t>
            </a:r>
            <a:endParaRPr lang="en-US" sz="1204" dirty="0"/>
          </a:p>
        </p:txBody>
      </p:sp>
      <p:sp>
        <p:nvSpPr>
          <p:cNvPr id="16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проверку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ищут проверочное слово, форму или опорный пример. Если слово нельзя проверить ударением, нужно опираться на правило, а не на случайное звучание.
</a:t>
            </a:r>
            <a:endParaRPr lang="en-US" sz="12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93392"/>
            <a:ext cx="3848986" cy="12282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частям речи и орфограммам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часть речи с типичными орфографическими правилами и быстро вспомнить нужный пример.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типичную орфограмму для каждой части речи, проверка слова занимает меньше времени и становится заметно надёжнее.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русскому языку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 начинается с части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определяем часть речи и форму слова, орфографическое правило становится понятнее. Такой подход помогает уверенно писать и не путать похожие слова.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2026-05-28T16:12:12Z</dcterms:created>
  <dcterms:modified xsi:type="dcterms:W3CDTF">2026-05-28T16:12:12Z</dcterms:modified>
</cp:coreProperties>
</file>