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— ключ к жизни и здоровью каждого организма.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энергии: основы и значение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открытий к современным знаниям об обмене веществ
</a:t>
            </a:r>
            <a:endParaRPr lang="en-US" sz="187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XIX века, такие как Вёлер и Либих, заложили основы обмена веществ, а Пастер подтвердил их значение для жизни. Сегодня метаболизм изучается через призму анаболизма, катаболизма и роли АТФ.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это совокупность биохимических реакций, обеспечивающих клетки необходимыми веществами для роста и восстановления.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метаболизма включают поглощение пищи, преобразование её в клетках и удаление отходов, поддерживая внутренний баланс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обмена веществ организм сохраняет гомеостаз, обеспечивая стабильность условий для жизнедеятельности клеток.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суть обмена веществ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(анаболизм)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Аноболизм отвечает за создание сложных молекул из простых, поддерживает рост тканей и восстановление повреждений. Этот процесс требует энергии.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 энергетический обмен: различия и связь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(катаболизм)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разрушает органические вещества, высвобождая энергию, необходимую для жизненных функций. Оба обмена тесно связаны и взаимозависимы.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энергия содержится в связях молекул, таких как АТФ и глюкоза, и используется для всех биохимических процессов.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энергия образуется при мышечной активности, помогая поддерживать постоянную температуру тела.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энергия обеспечивает движение мышц и работу органов, например, сокращение сердца.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энергия необходима для передачи нервных импульсов и координации работы органов.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энергии в живых организмах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в рационе: соотношения нутриентов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дают энергию, жиры запасают долгосрочный ресурс, а белки поддерживают рост и восстановление.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нутриентов важен для поддержания нормального обмена веществ и здоровья подростков.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главный центр метаболизма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происходят все метаболические реакции — синтез белков, энергетический обмен и удаление отходов 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превращают питательные вещества в АТФ, а рибосомы и лизосомы выполняют функции сборки и переработки молекул.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различных организмов (ккал/сутки)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животных затраты энергии зависят от веса, обмена и среды обитания.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расходуют энергии на массу тела больше, чем крупные.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 9 класс»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Катаболизм: превращение сложного в простое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расщепления глюкозы до пирувата с освобождением энергии, который происходит в цитоплазме клетки.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Бета-окисление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жирных кислот в митохондриях с выделением значительного количества энергии для клеточных нужд.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Акумуляция энергии в АТФ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Освобожденная энергия запасается в молекулах АТФ, которые обеспечивают энергией все биологические процессы в клетке.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синтезирует белки из аминокислот, обеспечивая рост и восстановление тканей в организме подростка.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нуклеиновых кислот из нуклеотидов важно для передачи генетической информации и деления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гликогена в печени и мышцах служит энергетическим резервом для будущих потребностей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Анаболизм: создание сложных молекул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обмена веществ и энергии в организме
</a:t>
            </a:r>
            <a:endParaRPr lang="en-US" sz="206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 для подростков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млн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синтезируется в митохондриях и служит универсальным источником энергии для всех клеточных функций.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 АТФ расходуется в организме взрослого человека каждую секунду для поддержки жизненных процессов.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«Биология»,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в растениях и животных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растениях —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химическую с помощью фотосинтеза. В процессе создаются углеводы, используемые как источник энергии и строительный материал для клеток.
</a:t>
            </a:r>
            <a:endParaRPr lang="en-US" sz="1543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 из пищи. Пищеварение расщепляет сложные вещества, а митохондрии в клетках преобразуют их в молекулы АТФ, поддерживая жизнедеятельность.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 у подростков
</a:t>
            </a:r>
            <a:endParaRPr lang="en-US" sz="2744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расходуется на базовый обмен и функции органов, остальные — на активность и рост.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 может вызвать дефицит энергии, препятствующий нормальному развитию и активности подростков.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или энергии замедляет процессы синтеза и роста, негативно влияя на развитие тканей и органов.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калорий и жиров способствует накоплению жировых запасов, повышая риск ожирения и обменных нарушений.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баланс нутриентов улучшает скорость обмена веществ, поддерживает иммунитет и способствует развитию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сбалансированное питание укрепляет здоровье, повышает уровень энергии и улучшает умственные способности у подростков.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питание влияет на обмен веществ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95162"/>
            <a:ext cx="4231200" cy="199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метаболические заболевания и их последствия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распространённых заболеваний с ключевыми симптомами и профилактическими мерами.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нормы питания и физической активности для профилактики метаболических нарушений.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метаболизм подростков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расхода энергии при тренировках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активизируют процессы образования и расхода энергии, помогают поддерживать мышечную массу и ускоряют обменные реакции в организме подростка.
</a:t>
            </a:r>
            <a:endParaRPr lang="en-US" sz="133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спорта на гормональный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чувствительность к инсулину и способствует сжиганию жировых запасов, что помогает поддерживать здоровье и нормальный обмен веществ.
</a:t>
            </a:r>
            <a:endParaRPr lang="en-US" sz="13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снижает скорость метаболизма, особенно после подросткового периода, когда уменьшается быстрота химических реакций в клетках.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обмена веществ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влияет на обмен: у мальчиков чаще выше из-за большего объёма мышечной массы и активного роста в подростковом возрасте.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жизни, питание и эмоциональное состояние значительно ускоряют или замедляют метаболизм, влияя на общее здоровье.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обмена веществ для подростков
</a:t>
            </a:r>
            <a:endParaRPr lang="en-US" sz="1972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принципов метаболизма помогает правильно составлять рацион и выбирать физические нагрузки, что способствует эффективному росту и развитию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обменными процессами улучшает концентрацию, повышает уровень энергии и снижает риски заболеваний, связанных с неправильным питанием.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— фундамент здоровья подростка
</a:t>
            </a:r>
            <a:endParaRPr lang="en-US" sz="2734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поддержка метаболических процессов с помощью сбалансированного питания и активности закладывает основу для долгой, активной и здоровой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2026-05-09T06:07:58Z</dcterms:created>
  <dcterms:modified xsi:type="dcterms:W3CDTF">2026-05-09T06:07:58Z</dcterms:modified>
</cp:coreProperties>
</file>