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7846" y="0"/>
            <a:ext cx="512340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Фотоописание на английском: навык, структура и экзамен
</a:t>
            </a:r>
            <a:pPr algn="l" indent="0" marL="0">
              <a:lnSpc>
                <a:spcPct val="100000"/>
              </a:lnSpc>
              <a:buNone/>
            </a:pPr>
            <a:r>
              <a:rPr lang="en-US" sz="1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точного фотоописания формирует уверенную устную речь и экзаменационный успех.
</a:t>
            </a:r>
            <a:endParaRPr lang="en-US" sz="3934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2470" y="216475"/>
            <a:ext cx="3408511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Фотоописание помогает тренировать монолог, быстро выделять главное и строить связный ответ из нескольких логичных частей без лишних повторов. Этот формат напрямую готовит к устной проверке в старших классах, где важны точность, порядок мыслей и богатый словарь.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учиться описывать фотографию на английском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4382" y="0"/>
            <a:ext cx="45675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 и определение темы фотографии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354700" y="1877884"/>
            <a:ext cx="44037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общий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назовите, к какому типу относится снимок: portrait, family scene, school event, sports activity, city life, travel или nature. Это задаёт рамку всего ответа и помогает не уходить в случайные детали.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354700" y="2676925"/>
            <a:ext cx="4977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центральный объект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объект изображения обычно подсказывает основную тему высказывания. Если именно он сразу привлекает внимание, описание становится логичным: от него удобно переходить к людям, действиям и окружающей обстановке.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54700" y="3475975"/>
            <a:ext cx="55005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Сформулируйте эмоцию кадра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заметить доминирующее настроение: calm, joyful, tense, thoughtful или surprised. Эмоция помогает не только описать внешний вид фотографии, но и показать, какое впечатление она производит на зрителя.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354700" y="4268300"/>
            <a:ext cx="5970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Уточните контекст сцены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вступление должно показывать, где и в какой ситуации сделан снимок. Контекст связывает тему, место и участников, делая дальнейшее описание более точным и убедительным.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устного описания фотографии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выстроить связный ответ без хаотичного перечисления деталей.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фотографии: передний план, фон и визуальные ориентиры
</a:t>
            </a:r>
            <a:endParaRPr lang="en-US" sz="2754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0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план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план обычно удерживает внимание зрителя: здесь расположен главный объект или самая заметная деталь. Именно с него удобно начинать описание, потому что он задаёт фокус и помогает определить тему кадра.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37703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в пространстве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съёмки, масштаб, симметрия, линии и расстояние между объектами помогают понять, как построен кадр. Эти признаки делают описание более точным и позволяют говорить не только о содержании, но и о композиции.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30150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и задний планы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план показывает действия людей или предметов, а задний план создаёт контекст и расширяет пространство сцены. Такое деление позволяет описывать фотографию по частям и не смешивать разные уровни изображения.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337703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road, window, desk, sky, buildings, classroom, park и street помогают быстро обозначить пространство. Они дают слушателю ясную картину места и поддерживают связность всего 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10400"/>
            <a:ext cx="4166100" cy="199115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лексика для описания фотографии
</a:t>
            </a:r>
            <a:endParaRPr lang="en-US" sz="2671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помогает не просто перечислять объекты, а строить точное и естественное описание изображения.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полезны не отдельные слова, а их естественное сочетание в одном ответе: человек, действие, место и настроение должны работать вместе.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для устного описания изображения на уроках английского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119" y="1483351"/>
            <a:ext cx="249187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08701"/>
            <a:ext cx="391500" cy="3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46831" y="1483351"/>
            <a:ext cx="348862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 и состояния в фотоописании
</a:t>
            </a:r>
            <a:endParaRPr lang="en-US" sz="2786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is walking, is running и is moving помогают передать динамику сцены. Они особенно уместны, когда на фотографии видно развитие действия, а не только статичную позу.
</a:t>
            </a:r>
            <a:endParaRPr lang="en-US" sz="1278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is holding, is pointing, is helping и is talking показывают связь между людьми и предметами. Такие глаголы делают описание конкретным и позволяют избежать однообразных повторов.
</a:t>
            </a:r>
            <a:endParaRPr lang="en-US" sz="1236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реакция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is smiling, is looking at и is photographing помогают зафиксировать выражение лица и реакцию участников сцены. Благодаря им ответ звучит наблюдательно и живо.
</a:t>
            </a:r>
            <a:endParaRPr lang="en-US" sz="1278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Статичные позы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спокойных снимков подходят is sitting, is standing, is leaning, is waiting, is thinking и is watching. Они точно передают состояние кадра и не заставляют описывать его как более динамичный, чем он есть.
</a:t>
            </a:r>
            <a:endParaRPr lang="en-US" sz="117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чаще всего составляют удачное описание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строгую формулу, а удобный ориентир для распределения внимания в ответе.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составляют люди и их действия, а фон, эмоции, цвет и свет уточняют смысл и создают завершённое впечатление.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структуры фотоописания для школьного устного ответа.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2" y="1161425"/>
            <a:ext cx="3572785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свет и атмосфера фотографии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палитра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Warm colours обычно создают ощущение уюта, дружелюбия и спокойной положительной атмосферы. Такие оттенки особенно часто связаны с домашними, семейными или праздничными сценами.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оттенки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Cold colours нередко передают дистанцию, сдержанность или серьёзность. Они помогают описать кадр, где важны тишина, концентрация или более формальное настроение.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время суток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or artificial lighting влияет на то, как видны детали и тени. В ответе уместно упомянуть time of day, shadows, reflections и то, насколько чётко читается пространство.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 contrast добавляет энергии и делает изображение более выразительным. Если свет и цвет меняются заметно, это часто усиливает ощущение движения, активности или эмоционального напряжения.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4382" y="0"/>
            <a:ext cx="45675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людей на фотографии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1314454" y="1936400"/>
            <a:ext cx="24822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роль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уместно обозначить age group и возможную роль человека в сцене: student, passer-by, family member или teammate. Такая характеристика должна опираться на видимые признаки и общий контекст фотографии.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314454" y="3019300"/>
            <a:ext cx="24822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внешний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отметить clothes, hairstyle и другие заметные детали, если они помогают понять ситуацию. Важно не перегружать ответ, а использовать только те признаки, которые действительно поддерживают описание.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314454" y="4102200"/>
            <a:ext cx="24822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 и выражение лица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Posture и facial expression многое говорят о состоянии человека: он может быть relaxed, focused, surprised или nervous. Эти наблюдения делают ответ конкретным и показывают внимание к деталям изображения.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822500" y="3019300"/>
            <a:ext cx="22476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между 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фото несколько человек, важно описать, как они связаны: разговаривают, смотрят друг на друга, работают вместе или просто находятся рядом. Именно взаимодействие создаёт внутреннюю логику сцены.
</a:t>
            </a:r>
            <a:endParaRPr lang="en-US" sz="1092" dirty="0"/>
          </a:p>
        </p:txBody>
      </p:sp>
      <p:sp>
        <p:nvSpPr>
          <p:cNvPr id="16" name="Text 6"/>
          <p:cNvSpPr txBox="1"/>
          <p:nvPr/>
        </p:nvSpPr>
        <p:spPr>
          <a:xfrm>
            <a:off x="4822500" y="4102200"/>
            <a:ext cx="31596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Осторожные выводы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назвать friends, relatives, classmates или teammates, если это подтверждается ситуацией на снимке. Но нельзя заменять наблюдение догадкой: сильный ответ всегда отделяет факт от предположения.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наблюдения к интерпретации изображения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устного фотоописания: от видимого к смыслу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готовых моделей речи помогают варьировать начало, вводить детали и сохранять грамматическую точность без однообразия.
</a:t>
            </a:r>
            <a:endParaRPr lang="en-US" sz="1479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Этого набора достаточно, чтобы строить связный ответ и не повторять одни и те же конструкции.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речевые модели для устного описания изображения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05049"/>
            <a:ext cx="4392900" cy="14018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photo description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самых частых проблем в устном описании фотографии.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фотоописание обычно теряет баллы из-за неточности, повторов и отсутствия логической связи между наблюдением и выводом.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речевые ошибки учащихся при устном описании фотографии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пейзажа и городской сцены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 озера
</a:t>
            </a:r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снимке — тихий пейзаж ранним утром: гладкая вода, редкие облака и линия деревьев на горизонте. Пространство кажется открытым и спокойным, а главный акцент создаёт контраст между неподвижной водой и мягким светом неба.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большого города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сцена передаёт движение повседневной жизни: по улице идут прохожие, рядом видны машины, вывески и высокие здания. Композиция подчёркивает плотность пространства, поэтому кадр воспринимается как динамичный и насыщенный деталями.
</a:t>
            </a:r>
            <a:endParaRPr lang="en-US" sz="89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форматов ответа: краткий, средний и полный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развёрнутее ответ, тем легче показать не только содержание фотографии, но и умение связывать детали в цельное высказывание.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смысловых пунктов делает ответ более полным, убедительным и соответствующим требованиям устного монолога.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сравнения форматов устного ответа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и порядок мыслей в монологе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Общая тема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называют, что изображено на фотографии, и кратко определяют место действия. Это задаёт направление ответа и помогает слушателю сразу понять контекст.
</a:t>
            </a:r>
            <a:endParaRPr lang="en-US" sz="1233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Главные объекты
</a:t>
            </a:r>
            <a:pPr algn="ctr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переходят к людям, предметам и их расположению в кадре. Здесь важно выделить основное и не утонуть в случайных деталях.
</a:t>
            </a:r>
            <a:endParaRPr lang="en-US" sz="1399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Визуальные детали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описывают фон, цвета, свет и композицию, используя переходные слова. Так ответ становится более точным и логично разворачивается.
</a:t>
            </a:r>
            <a:endParaRPr lang="en-US" sz="1371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Настроение и 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формулируют впечатление от снимка и осторожный вывод о его возможном смысле. Это превращает перечисление фактов в завершённый монолог.
</a:t>
            </a:r>
            <a:endParaRPr lang="en-US" sz="1341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передать настроение снимка через язык
</a:t>
            </a:r>
            <a:endParaRPr lang="en-US" sz="2734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 и позы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лица и положение тела часто задают первое впечатление о кадре. Улыбка, открытая поза и свободные жесты обычно создают ощущение дружелюбия и уверенности.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Дистанция между 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персонажами подсказывает, насколько они близки, напряжены или сосредоточены. Близкое расположение может говорить о взаимодействии, а дистанция — о сдержанности или формальности.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цвета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свет и тёплая палитра обычно усиливают позитивное восприятие, тогда как приглушённые тона, тени и слабое освещение часто создают более серьёзное или задумчивое настроение.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по наблюдению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комментарий должен опираться на видимые признаки, а не на предположения. Чем точнее связь между деталями и выводом, тем убедительнее звучит ответ.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ответу по фотографии в учебной ситуации
</a:t>
            </a:r>
            <a:endParaRPr lang="en-US" sz="2332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перед устным высказыванием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сильного ответа в 11 классе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0150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отражать именно то, что видно на фотографии, без лишних догадок. Чем точнее описаны люди, предметы и обстановка, тем выше доверие к высказыванию.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27934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должна идти от общего к частному: тема, место, детали, настроение и вывод. Такой порядок помогает слушателю легко следить за мыслью и воспринимать ответ целостно.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0150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ответ использует точные прилагательные, глаголы и устойчивые модели вроде there is/are, in the foreground и it seems that. Это делает речь естественной и менее однообразной.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727934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завершение не утверждает лишнего, а аккуратно объясняет возможное настроение или смысл снимка. Это показывает зрелость речи и умение интерпретировать визуальный материал.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Фотоописание — это больше, чем перечисление деталей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описывать фотографию на английском объединяет наблюдательность, точную лексику, грамотность и связную речь. Чем увереннее ученик соединяет детали, композицию и вывод, тем сильнее звучит его монолог.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2026-05-31T17:24:28Z</dcterms:created>
  <dcterms:modified xsi:type="dcterms:W3CDTF">2026-05-31T17:24:28Z</dcterms:modified>
</cp:coreProperties>
</file>