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мореплаватели и их важные открытия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капитаны открывали мир, прокладывали пути и меняли карты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уходили в дальние моря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искали новые пути в другие страны, везли редкие товары и узнавали мир лучше. Парусники крепли, а компас, карты и звёзды помогали плыть всё дальше от берега, даже когда море устраивало сюрпризы с ветром и волнами.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называют великим мореплавателем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дальний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Великим мореплавателем называют человека, который решался на долгие и трудные плавания. Он проходил большие расстояния, когда вокруг были неизвестные воды, штормы и опасные берега.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путешественники находили острова, проливы и целые земли, о которых раньше почти не знали. Их маршруты расширяли представление людей о мире и его размерах.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не только плыли, но и внимательно наблюдали за морем, берегами и погодой. Потом они делали записи и помогали создавать более точные карты.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им были нужны смелость, терпение и внимательность. Без умения слушать товарищей и работать вместе даже самый крепкий корабль мог не справиться.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подвигах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таких людей сохранились в книгах, на картах и в названиях географических объектов. Так мир помнит тех, кто открыл его новые страницы.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 путь через Атлантический океан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выход в море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Колумб отправился из Европы через Атлантический океан. Путь был очень длинным, и моряки долго видели только воду, небо и паруса.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достигла островов Карибского моря. Колумб думал, что приплыл в Азию, но позже стало ясно: перед европейцами оказался новый материк.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плавание стало важным событием в истории. После него европейцы начали лучше узнавать Америку, а карты мира постепенно стали совсем другими.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 и первое кругосветное путешествие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1519 год — старт экспедиции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Испании вышла большая морская экспедиция под руководством Магеллана. Моряки отправились искать путь к островам пряностей и не знали, что ждёт их впереди.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через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прошли через трудные воды и нашли проход к Тихому океану. В пути моряки испытали голод, усталость и опасные штормы.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1522 год — возвращение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Магеллан погиб в пути, но экспедиция продолжилась. Хуан Себастьян Элькано привёл корабль обратно в Испанию, завершив первое кругосветное плавание.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Витус Беринг и северные моря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Витус Беринг служил в России и участвовал в изучении северных морей. Его плавания требовали точности, выдержки и умения работать в суровых условиях.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 между материками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1728 году Беринг прошёл пролив между Азией и Америкой. Это помогло учёным понять, что два материка разделены водой, а не соединены сушей.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о 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экспедиций моряки собрали важные сведения о холодных морях, льдах и берегах. Эти наблюдения пригодились для карт и дальнейших исследований.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названии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пролив получил имя Беринга. Так на карте осталась память о человеке, который отважно исследовал северные воды и открыл важный морской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Кук и точные карты Тихого океана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больших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Кук трижды отправлялся в далёкие морские экспедиции. Каждое путешествие давало новые сведения о берегах, островах и расстояниях между ними.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 очень внимательно измерял маршруты и отмечал всё, что видел. Благодаря этому карты Тихого океана становились заметно точнее и полезнее для моряков.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экспедиции открыли для европейцев восточное побережье Австралии, Новую Зеландию и множество островов. Мир на карте стал гораздо подробнее.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Кука помогла морякам безопаснее ходить по океану. Его наблюдения долго использовали учёные, а имя капитана осталось в истории мореплавания.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Крузенштерн и первое русское кругосветное плавание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78300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 год — 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Крузенштерн возглавил первую русскую кругосветную экспедицию. Корабли вышли в далёкое плавание, чтобы изучать моря, берега и торговые маршруты.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29858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собирали сведения о ветрах, течениях и удобных стоянках. Они внимательно наблюдали за морем и записывали всё, что могло помочь будущим путешественникам.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1424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для карт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показала, что русские моряки могут совершать большие научные походы. Полученные данные сделали карты и морские пути точнее.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32997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1806 год — 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плавания экспедиция вернулась домой. Это путешествие стало важным событием для российской науки и морского дела.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шхуне «Нева» и её капитане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на холодные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Лисянский вёл «Неву» через большие океанские просторы к берегам Аляски. Парусник держался уверенно, а команда внимательно следила за ветром и волнами. Впереди ждало много неизвестного, но капитан сохранял спокойствие и точность.
</a:t>
            </a:r>
            <a:endParaRPr lang="en-US" sz="131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ветер и чайки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корабль встречал острова Тихого океана, высокие волны и крикливых чаек. Лисянский записывал наблюдения и следил, чтобы «Нева» шла верным курсом. Такой корабль легко представить на рисунке: крепкий, смелый и чуть-чуть романтичный.
</a:t>
            </a:r>
            <a:endParaRPr lang="en-US" sz="13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Фаддей Беллинсгаузен и открытие Антарктиды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9280" y="1769015"/>
            <a:ext cx="15696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южное 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1819 году Фаддей Беллинсгаузен и Михаил Лазарев отправились в путешествие вокруг Южного океана. Их экспедиция была долгой и очень трудной.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13600" y="1771905"/>
            <a:ext cx="15711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со льдами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увидели огромные ледяные поля, туманы и холодные воды. Плавать рядом с такими берегами было непросто, но экспедиция продолжала путь.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59838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год — новый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 году корабли подошли к берегам Антарктиды. Учёные получили доказательства существования ледяного материка, который раньше был почти неизвестен.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226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для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плавание стало одним из самых важных географических открытий XIX века. Оно помогло людям узнать больше о южной части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большого морского путешествия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этапов: от подготовки корабля до возвращения с новыми знаниями.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какими трудностями сталкивались моряки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разлука с берегом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неделями и месяцами не видели суши. Это было тяжело: вокруг только вода, ветер и небо, а впереди — неизвестность и усталость.
</a:t>
            </a:r>
            <a:endParaRPr lang="en-US" sz="1153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33198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еды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кораблях быстро заканчивались свежая вода, фрукты и овощи. Из-за однообразной пищи люди слабели, а долгий путь становился ещё труднее.
</a:t>
            </a:r>
            <a:endParaRPr lang="en-US" sz="1109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18201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Теснота, сырость и тяжёлая работа на палубе часто вызывали болезни. После многих дней без отдыха морякам было трудно сохранять силы и бодрость.
</a:t>
            </a:r>
            <a:endParaRPr lang="en-US" sz="1058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3200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и опасные рифы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высокие волны и скрытые под водой рифы могли повредить корабль. В такие минуты особенно важны были осторожность и слаженность команды.
</a:t>
            </a:r>
            <a:endParaRPr lang="en-US" sz="1015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188194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неизвестность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открытом море моряков пугали холод, темнота и страх сбиться с пути. Именно неизвестность нередко была самой тяжёлой частью путешествия.
</a:t>
            </a:r>
            <a:endParaRPr lang="en-US" sz="11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мореплавателя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показывал стороны света и помогал держать нужный курс. Без него корабль мог легко свернуть не туда, особенно в тумане или ночью.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подсказывали, где находятся берега, острова и опасные места. Чем точнее была карта, тем увереннее команда чувствовала себя в пути.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 помогали следить за временем. Морякам это было важно для смены вахт, наблюдений и многих корабельных дел.
</a:t>
            </a:r>
            <a:endParaRPr lang="en-US" sz="1162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помогала по звёздам узнавать положение корабля. Это был очень полезный инструмент, когда вокруг не было видно земли.
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привозили домой морские экспедиции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плаваний моряки привозили карты с исправлениями. На них появлялись берега, проливы и острова, о которых раньше в Европе почти не знали.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и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подробно описывали погоду, волны, течения и встреченные земли. Эти записи помогали другим морякам готовиться к будущим рейсам.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узнавали о растениях, животных и климате далёких краёв. Такие наблюдения расширяли знания о природе разных частей Земли.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приносили сведения о народах, их жизни и обычаях. Благодаря этому люди лучше понимали, насколько разнообразен наш мир.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известных географических названия напоминают о мореплавателях и их открытиях.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названия: Берингов пролив, пролив Магеллана, море Беллинсгаузена.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 карте сохраняется память о смелых путешествиях: Берингов пролив, пролив Магеллана и море Беллинсгаузена постоянно напоминают о людях, которые расширяли знания о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путешествия глазами школьника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как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парусник кажется настоящим героем приключения. Он смело идёт навстречу ветру, волнам и дальним берегам, будто знает дорогу к открытиям.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представить весь путь: где море, где острова и куда двигается экспедиция. С ней путешествие выглядит как интересная игра-головоломка.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и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нужен, чтобы замечать далёкие берега, птиц и другие корабли. Мореплаватели всё время смотрят вокруг очень внимательно, как настоящие исследователи.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 одной командой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корабле никто не работает в одиночку. Матросы, капитан и штурман помогают друг другу, потому что в море важна каждая пара рук.
</a:t>
            </a:r>
            <a:endParaRPr lang="en-US" sz="12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великие плавания в мире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дороги помогли перевозить товары быстрее и дальше. Города-порты росли, потому что через них проходили корабли, люди и новые идеи.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известнее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связали между собой Европу, Азию, Африку, Америку и Австралию. Люди узнали, что Земля намного больше и интереснее, чем казалось раньше.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стали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мореплавателей исправляли ошибки на картах. Благодаря этому навигаторы и учёные лучше понимали берега, острова, проливы и океаны.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стал дорогой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перестали казаться пустыми и страшными. Для многих стран они стали важными путями общения, торговли и новых открытий.
</a:t>
            </a:r>
            <a:endParaRPr lang="en-US" sz="9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путешествия до нового открытия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морская экспедиция превращала замысел в новые 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помогали мореплавателям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смелости трудно выйти в неизвестное море. Мореплаватели не знали, что ждёт их за горизонтом, но всё равно отправлялись в путь ради открытия новых земель.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было долгим, а иногда и очень медленным. Терпение помогало дождаться попутного ветра, пережить штиль и спокойно выполнять каждое дело на корабле.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любопытство толкало людей искать новые острова, берега и морские пути. Моряки хотели не только доплыть, но и понять, как устроен мир.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корабле нужно было соблюдать порядок и слушать капитана. Без дисциплины команда быстро запуталась бы, а в море это может быть опасно.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каждый зависел от товарищей: один ставил паруса, другой следил за курсом, третий помогал у штурвала. Слаженная команда спасала корабль в трудные минуты.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Мореплаватели, которые сделали мир ближе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мореплаватели не просто плавали по океанам — они открывали людям мир, исправляли карты и показывали, что за горизонтом всегда ждут новые знания и удивительные открытия.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2026-05-26T11:25:01Z</dcterms:created>
  <dcterms:modified xsi:type="dcterms:W3CDTF">2026-05-26T11:25:01Z</dcterms:modified>
</cp:coreProperties>
</file>