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мышцы создают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превращают команды мозга в шаги, жесты и мимику.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движение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образуют почти половину массы тела и работают как согласованная система рычагов. Они крепятся к костям сухожилиями, а движение начинается с нервного сигнала и заканчивается сокращением волокон.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снаружи и внутри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по лестнице кажется простым, но одновременно включаются мышцы ног, таза и спины. Одни создают шаг, другие удерживают корпус, чтобы тело не теряло равновесие.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в руках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поднимает рюкзак, мышцы рук лишь часть задачи. Плечи, спина и мышцы живота распределяют нагрузку, чтобы суставы не перегружались и движение оставалось точным.
</a:t>
            </a:r>
            <a:endParaRPr lang="en-US" sz="859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из сидя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Вставание со стула требует синхронной работы многих мышц. Ноги выталкивают тело вверх, а мышцы корпуса помогают сохранять положение и не завалиться в сторону.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видно только результат, а внутри за доли секунды передаются сигналы, сокращаются волокна и стабилизируются суставы. Именно поэтому движение выглядит лёгким, хотя работа идёт большая.
</a:t>
            </a:r>
            <a:endParaRPr lang="en-US" sz="8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управляют движениями рук, ног, спины и шеи. Именно они помогают нам писать, бегать, наклоняться и удерживать позу, когда мы стоим или сидим.
</a:t>
            </a:r>
            <a:endParaRPr lang="en-US" sz="1168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работает без сознательных усилий человека. Она сокращается ритмично всю жизнь, чтобы кровь постоянно двигалась по сосудам и доставляла кислород органам.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находятся во внутренних органах. Они помогают пище продвигаться по кишечнику, регулируют работу сосудов и других систем, которые действуют автоматически.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мышцы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Мышца, сухожилие, сустав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сухожилия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 соединяется с костью не напрямую, а через сухожилие. Это прочная ткань, которая надёжно передаёт усилие и выдерживает большую нагрузку при движении.
</a:t>
            </a:r>
            <a:endParaRPr lang="en-US" sz="1066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сустав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 — это подвижное соединение костей. Когда мышца сокращается, она меняет угол в суставе и заставляет часть тела двигаться в нужную сторону.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всё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сухожилий не было, мышечное сокращение не передавалось бы на кости. Поэтому именно связка мышцы, сухожилия и сустава превращает усилие в движение.
</a:t>
            </a:r>
            <a:endParaRPr lang="en-US" sz="1010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мышца получает команду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команды от нервной системы к мышце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сигнала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кальция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от нерва достигает мышечного волокна и открывает путь для ионов кальция. Это запускает внутренние процессы, которые подготавливают клетку к сокращению.
</a:t>
            </a:r>
            <a:endParaRPr lang="en-US" sz="1167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включает работу белков внутри клетки. Они начинают взаимодействовать так, чтобы мышечное волокно могло укорачиваться и создавать усилие без лишних пауз.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не возникает случайно: это точная и последовательная химическая реакция. Каждое звено зависит от предыдущего и работает по строго заданному порядку.
</a:t>
            </a:r>
            <a:endParaRPr lang="en-US" sz="1167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импульсов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импульсы приходят чаще, мышца успевает сильнее напрягаться и дольше удерживать нагрузку. Поэтому частота сигналов влияет на мощность движения.
</a:t>
            </a:r>
            <a:endParaRPr lang="en-US" sz="11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Пучки и волокна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 состоит из пучков волокон, а каждое волокно содержит очень тонкие нити. Благодаря такой организации большая сила складывается из множества маленьких рабочих участков.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 и миозин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белковые нити называются актин и миозин. Они не работают поодиночке, а взаимодействуют внутри мышечного волокна, создавая сокращение.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Саркомер — это небольшой участок, где нити сдвигаются друг относительно друга. Именно здесь происходит основная работа, из-за которой мышца становится короче.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нити и саркомер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скольжения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Зацепление нитей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Миозин цепляется за актин, как крючок за верёвку, и подтягивает его. Так внутри мышцы возникает усилие, которое передаётся всему волокну.
</a:t>
            </a:r>
            <a:endParaRPr lang="en-US" sz="1159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Нити не укорачиваются сами по себе. Они просто всё сильнее скользят друг относительно друга, поэтому мышца меняет длину и становится напряжённой.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таких микроскопических шагов происходит много, сокращается вся мышца. Именно это позволяет человеку поднимать, удерживать и перемещать предметы.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2559447"/>
            <a:ext cx="4123800" cy="16028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мышцы только тянут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тяга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 умеет сокращаться, то есть укорачиваться и тянуть кость. Толкать она не может, поэтому для противоположного движения нужна другая мышца.
</a:t>
            </a:r>
            <a:endParaRPr lang="en-US" sz="986" dirty="0"/>
          </a:p>
        </p:txBody>
      </p:sp>
      <p:sp>
        <p:nvSpPr>
          <p:cNvPr id="13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антагонистов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сгибании локтя работает бицепс, а при разгибании — трицепс. Эти мышцы-антагонисты поочерёдно берут на себя работу и возвращают руку в нужное положение.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смена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ходьбы одна мышца сокращается, а другая помогает контролировать движение и удерживать сустав. Благодаря этому шаги получаются плавными и устойчивыми.
</a:t>
            </a:r>
            <a:endParaRPr lang="en-US" sz="859" dirty="0"/>
          </a:p>
        </p:txBody>
      </p:sp>
      <p:sp>
        <p:nvSpPr>
          <p:cNvPr id="15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приседании мышцы ног не действуют поодиночке. Одни сгибают суставы, другие стабилизируют тело, чтобы движение было точным и безопасным.
</a:t>
            </a:r>
            <a:endParaRPr lang="en-US" sz="866" dirty="0"/>
          </a:p>
        </p:txBody>
      </p:sp>
      <p:sp>
        <p:nvSpPr>
          <p:cNvPr id="16" name="Text 6"/>
          <p:cNvSpPr txBox="1"/>
          <p:nvPr/>
        </p:nvSpPr>
        <p:spPr>
          <a:xfrm>
            <a:off x="333750" y="3201300"/>
            <a:ext cx="39804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подъёме предмета мышцы рук и плеча одновременно тянут, удерживают и направляют движение. Такая координация позволяет не только поднять вещь, но и не уронить её.
</a:t>
            </a:r>
            <a:endParaRPr lang="en-US" sz="9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9852"/>
            <a:ext cx="3812100" cy="12052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мышечной работы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мышечной работы показывает, как одна и та же мышца может либо менять длину, либо лишь удерживать напряжение.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требуют энергии, но в одном случае мышца заметно движет предмет, а в другом — удерживает положение без движения.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«Работа мышц»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Концентрическая и эксцентрическая работа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подъёме на ступеньку мышца укорачивается и выполняет концентрическую работу. При спуске она остаётся напряжённой, но постепенно удлиняется, чтобы сдержать движение.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режима связаны с напряжением, но эксцентрическая работа особенно сильно утомляет мышцу, потому что она тормозит движение под нагрузкой.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«Работа мышц»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сила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поперечное сечение мышцы, тем больше волокон может одновременно развивать усилие. Поэтому крупная мышца обычно способна создавать более заметное движение и удерживать нагрузку дольше.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волокон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не всей мышцей сразу, а отдельными волокнами и их группами. Чем точнее включаются нужные волокна, тем эффективнее и экономнее получается усилие.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импульсов тоже важна: более частые сигналы заставляют мышцу сокращаться сильнее и продолжительнее. Но слишком высокая нагрузка быстрее приводит к утомлению и снижению качества движения.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Тренированная мышца лучше координирует работу и распределяет усилие. Это помогает и в быстрых движениях, и в длительной работе, хотя эти качества развиваются по-разному.
</a:t>
            </a:r>
            <a:endParaRPr lang="en-US" sz="12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сокращения мышце нужны кислород и вещества, из которых она получает энергию. Если нагрузка длится долго, запасов становится меньше, и работа начинает идти медленнее.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интенсивной работе в мышце накапливаются продукты обмена. Они не остаются незаметными для клетки и мешают ей сокращаться так же быстро и точно, как в начале движения.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усталость нарастает, движения становятся менее точными, а усилие — слабее. Это не поломка, а сигнал, что организму пора снизить темп и восстановиться.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Отдых, вода и спокойное дыхание помогают восстановить ресурсы. После паузы мышца снова может работать увереннее, потому что внутренние запасы частично восполняются.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усталость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9037" y="515450"/>
            <a:ext cx="2067177" cy="297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почувствовать на практике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527675" y="1423850"/>
            <a:ext cx="18087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без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удерживать линейку или книгу на вытянутой руке, движение почти не заметно, но мышцы всё равно напряжены. Это хороший пример изометрической работы, где сила есть, а перемещения почти нет.
</a:t>
            </a:r>
            <a:endParaRPr lang="en-US" sz="1210" dirty="0"/>
          </a:p>
        </p:txBody>
      </p:sp>
      <p:sp>
        <p:nvSpPr>
          <p:cNvPr id="10" name="Text 3"/>
          <p:cNvSpPr txBox="1"/>
          <p:nvPr/>
        </p:nvSpPr>
        <p:spPr>
          <a:xfrm>
            <a:off x="5830876" y="1423850"/>
            <a:ext cx="18087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нагрузка на руке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согнуть руку и затем почти полностью её выпрямить, ощущение усилия меняется. Длина рычага и положение сустава влияют на то, насколько легко или трудно удерживать предмет.
</a:t>
            </a:r>
            <a:endParaRPr lang="en-US" sz="12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разминка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разминки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подготавливает мышцы к работе: движения становятся плавнее, а тело быстрее реагирует на нагрузку. Без неё даже простые упражнения могут ощущаться тяжелее и неловко.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Наращивать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Нагрузку лучше увеличивать постепенно, чтобы мышцы и связки успевали приспосабливаться. Резкий старт часто приводит к лишнему напряжению и делает движение менее точным.
</a:t>
            </a:r>
            <a:endParaRPr lang="en-US" sz="980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техникой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техника помогает распределять усилие между нужными мышцами. Тогда движения становятся экономнее, а риск неприятных ощущений из-за лишнего напряжения заметно уменьшается.
</a:t>
            </a:r>
            <a:endParaRPr lang="en-US" sz="980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Заканчивать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активности полезны спокойное завершение и короткий отдых. Они помогают мышцам перейти от работы к восстановлению без лишней нагрузки на организм.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вопросов помогает вспомнить ключевые идеи темы и связать их с примерами движения.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движение начинается с сигнала нервной системы. Импульс запускает сокращение мышечных волокон, а затем помогает им вовремя расслабиться и подготовиться к следующему действию.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Микроуровень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мышцы актин и миозин работают как тонкие нити, которые скользят друг относительно друга. Благодаря этому мышца укорачивается и создаёт усилие.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силы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передают усилие от мышцы к костям, а суставы превращают его в движение. Именно поэтому тело может поднимать предметы, шагать и удерживать позу.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Тренировка, отдых и питание влияют на то, как быстро и долго мышца справляется с задачей. Повседневные действия тоже требуют работы мышц, даже если она кажется незаметной.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мышцы работают каждый день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возникает и завершается движение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мозг или спинной мозг посылает команду. Нервный импульс очень быстрый, но мышце всё равно нужно время, чтобы включиться в работу.
</a:t>
            </a:r>
            <a:endParaRPr lang="en-US" sz="1296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действия мышца удерживает усилие или меняет длину. Это помогает ловить мяч, писать, подниматься по ступенькам и сохранять равновесие.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Запуск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мышечное волокно начинает сокращаться. Скорость движения зависит от того, сколько волокон включено и насколько точно они скоординированы.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Расслабление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мышца расслабляется. Ей нужно время, чтобы восстановиться, поэтому точность и скорость следующего движения зависят от отдыха.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работают вместе с нервами, костями и сухожилиями. Они не просто сокращаются, а точно передают усилие, помогают сохранять позу и делают каждое движение возможным. Чем лучше мы понимаем этот процесс, тем осознаннее относимся к тренировке и отдыху.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2026-07-25T17:42:31Z</dcterms:created>
  <dcterms:modified xsi:type="dcterms:W3CDTF">2026-07-25T17:42:31Z</dcterms:modified>
</cp:coreProperties>
</file>