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Ф.М. Достоевский: писатель, который изменил русскую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о совести, свободе и выборе, которые читают во всём мире.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Россия XIX века: эпоха перемен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Достоевского пришлась на время острых общественных споров, социальных контрастов и поисков нового пути для России. Его судьба и творчество неразрывно связаны с этими переменами.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вырос в Москве в семье врача Мариинской больницы, где с детства видел бедность, болезни и человеческое страдание.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знакомство с Евангелием сформировало его духовный взгляд на человека, в котором всегда сочетаются слабость, вина и возможность нравственного выбора.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пансионе и Главном инженерном училище в Петербурге дала ему опыт, который позже отразился в образах больниц, бедных комнат и трагических городских сцен.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романах Достоевского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тесноты и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Петербург редко выглядит парадным. Это город душных дворов, лестниц, трактиров и бедных комнат, где человек чувствует себя зажатым и одиноким.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внутреннего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усиливает состояние героев и становится частью их драмы. Петербург не просто фон, а среда, в которой обостряются страх, раздражение и нравственный разлад.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годы создания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художественные задачи писателя на разных этапах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Ф.М. Достоевского; литературная хронология XIX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социальной темы ранних повестей Достоевский приходит к философскому роману о добре, зле, свободе и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связана не только с биографией, но и с заметным изменением тем и жанров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Ф.М. Достоевского; общепринятая хронология жизни и творчества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жизненные повороты напрямую совпадают с ростом психологической и философской глубины его романов.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и Сибирь как источник жизненного опыта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1850: Омский острог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стала для Достоевского школой наблюдения за человеком в предельных условиях. Он увидел, как рядом существуют жестокость, терпение, гордость и способность к состраданию.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1850–1854: повседневная жизнь среди арестантов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каторжниками и солдатами расширило его представление о народной жизни. Этот опыт укрепил интерес писателя к страданию, покаянию и внутреннему достоинству.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1861–1862: «Записки из Мёртвого дома»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осмысление каторги превратило личный опыт в художественное свидетельство. В книге тюрьма показана как место испытания характера и нравственной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Идейные споры 1840-х годов и разрыв с утопизмом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Кружок, где спорили о будущем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1840-х годах Достоевский участвовал в обсуждениях социалистических идей и общественных реформ. Эти разговоры дали ему материал для размышлений о свободе, справедливости и цене переустройства общества. Позднее он увидел опасность схем, игнорирующих живую человеческую природу.
</a:t>
            </a:r>
            <a:endParaRPr lang="en-US" sz="1065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следствие и перелом мировоззрения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ареста и ссылки писатель стал критичнее относиться к рационалистическим теориям, обещавшим быстро изменить мир. Его творчество всё отчётливее утверждало: человек сложнее любой идеологии, потому что в нём всегда борются слабость, совесть и желание правды.
</a:t>
            </a:r>
            <a:endParaRPr lang="en-US" sz="115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как след пережитого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участников кружка, документы следствия и страницы рукописей помогают увидеть, насколько драматичным был этот поворот. Из общественного спора выросло новое понимание личности, которое позже станет основой его романов.
</a:t>
            </a:r>
            <a:endParaRPr lang="en-US" sz="11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романах Достоевского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схема показывает, как внешнее событие превращается во внутреннюю нравственную драму.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многоголосие романов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жизнь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 не только поступки, но и скрытые мотивы, страхи, сомнения и резкие смены настроения. Благодаря этому персонажи воспринимаются как живые и противоречивые личности.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равных голосов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мысли М. М. Бахтина, герои у Достоевского обладают самостоятельными голосами. Они не подчинены авторской назидательности, а вступают в напряжённый диалог и отстаивают свои взгляды.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монологи и признания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построены на исповедях, саморазоблачениях и мысленных спорах. Эти формы речи позволяют увидеть, как мысль постепенно превращается в решение, а затем в поступок.
</a:t>
            </a:r>
            <a:endParaRPr lang="en-US" sz="1366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Достоевского похож на столкновение разных представлений о человеке, вере и свободе. Именно поэтому его проза вызывает сильный эмоциональный и интеллектуальный отклик.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Достоевского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в одном произведении и редко существуют отдельно: почти каждый герой проходит через внутренний суд, а не только через внешние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романам и повестям Ф. М. Достоевского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нравственного выбора: у Достоевского смысл сюжета раскрывается через совесть, веру и способность к изменению.
</a:t>
            </a:r>
            <a:endParaRPr lang="en-US" sz="11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наказание»: сюжет и главная идея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 разговоры с Порфирием Петровичем ведут героя к признанию. Для Достоевского наказание начинается раньше суда и связано прежде всего с пробуждением совести.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совершает убийство, желая проверить свою теорию о «право имеющих», но сразу сталкивается не с победой, а с внутренним распадом личности и страхом разоблачения.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 становится нравственным противовесом его гордыне: её вера, жалость к людям и готовность разделить чужую боль показывают иной путь к правде и человеческому достоинству.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сострадания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и нравственная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 спасает не силой, а самоотверженностью. В её образе соединены унижение, внутренняя чистота и способность поддержать другого человека без осуждения.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Настасья Филипповна, Аглая и Грушенька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Настасья Филипповна, Аглая и Грушенька показывают разные формы женской трагедии и духовной силы. Через них Достоевский раскрывает боль, гордость и потребность в сострадании.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герои и их нравственные позиции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воплощает не бытовой тип, а предельную нравственную идею, проверяющую границы человеческой свободы.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герои Достоевского выражают разные крайние состояния личности и разные ответы на вопрос о добре и зле.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Ф. М. Достоевского: «Идиот», «Бесы», «Братья Карамазовы», «Преступление и наказание»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идеи и вопрос о человеке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рассматривает свободу как испытание: без совести и внутреннего закона она легко превращается в произвол, гордыню и разрушение личности и близких.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у него не унижает человека, а возвращает ему достоинство. Признать вину значит начать путь к внутреннему освобождению и ответственности за свои поступки.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любовь к ближнему писатель ставит выше абстрактных теорий. Именно живое участие в чужой боли делает человека по-настоящему человечным.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том, что красота спасёт мир, связана не с внешней привлекательностью, а с нравственным преображением, в котором добро становится видимым в поступке.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механизмы сюжета у Достоевского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романах конфликт развивается не линейно, а через нарастание внутреннего напряжения, когда мысль героя постепенно становится действием.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сюжетных моделей романов «Преступление и наказание», «Бесы», «Братья Карамазовы»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подтверждает: Достоевского интересует путь идеи к поступку и то, как моральный выбор меняет судьбу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59363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96953"/>
            <a:ext cx="375900" cy="3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96953"/>
            <a:ext cx="375900" cy="300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21379"/>
            <a:ext cx="375900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21379"/>
            <a:ext cx="375900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Достоевского на мировую литературу и мысль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роман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углубил изображение внутренней жизни героя, показав не только событие, но и его скрытые мотивы, сомнения и самообман.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спор идей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персонажи не просто действуют, а спорят о мире, человеке и истине, поэтому его проза стала образцом философского романа.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ответственности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повлияли на литературу XX века, где особенно важными стали темы вины, выбора и последствий личного решения.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сострадания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образы униженных и страдающих Достоевский сформировал сильную традицию гуманистической прозы, внимательной к слабому и одинокому человеку.
</a:t>
            </a:r>
            <a:endParaRPr lang="en-US" sz="1163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отклик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Кафка, Камю, Фолкнер и другие авторы читали Достоевского как писателя, который исследует крайние состояния личности и пределы 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и культурное наследие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сохраняет заметное место в городской и музейной культуре: его имя связано с памятниками, мемориальными домами, выставками, экранизациями и театральными постановками в России и за рубежом.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университетское изучение его произведений помогает понять русский реализм, психологический роман и нравственную философию, поэтому его книги остаются живой частью культурного разговора.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университетское изучение его произведений помогает понять русский реализм, психологический роман и нравственную философию, поэтому его книги остаются живой частью культурного разговора.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изучать Достоевского через его произведения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изучения строится от биографии к художественным темам и к влиянию писателя на культуру.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писатель, который говорит с нами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остаётся современным, потому что честно показывает человека перед выбором, где сталкиваются свобода, совесть, вера и страх; именно эти вопросы продолжают волновать каждое новое поколение.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2026-05-23T11:42:12Z</dcterms:created>
  <dcterms:modified xsi:type="dcterms:W3CDTF">2026-05-23T11:42:12Z</dcterms:modified>
</cp:coreProperties>
</file>