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М.Ю. Лермонтов. «Когда волнуется желтеющая нива...»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природы, тишина и духовная гармония в одном стихотворении.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мир Лермонтова 1830-х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возникло в эпоху романтизма, когда поэты особенно остро чувствовали одиночество, тревогу и потребность в опоре. У Лермонтова природа часто помогает выразить то, что невозможно сказать прямо.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1837 году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год стал для Лермонтова поворотным: после стихотворения на смерть Пушкина поэт оказался в новой жизненной и творческой ситуации.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Кавказ усилила в его лирике размышления о судьбе человека, одиночестве и внутреннем разладе, но и обострила стремление к покою.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 время особенно ясно проявляется умение Лермонтова соединять личное чувство с философским взглядом на мир.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лирического высказывания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философская лирика: в ней важны не события, а размышление о жизни, природе и душе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похоже на пейзажную миниатюру, где каждая деталь природы несет смысл и влияет на настроение героя.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развернутого сюжета, но есть внутренняя динамика, которая делает чтение живым и глубоким.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переживание развивается постепенно: от наблюдения за миром — к тишине, сосредоточенности и умиротворению.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стихотворении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Желтеющее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Нива в стихотворении кажется живой и подвижной: она не просто обозначает пейзаж, а создает ощущение осеннего света и тихого дыхания земли. Через этот образ читатель сразу входит в мир спокойного созерцания.
</a:t>
            </a:r>
            <a:endParaRPr lang="en-US" sz="96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сад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лес и сад расширяют картину природы: перед нами не одно поле, а целый мир, полный воздуха, порядка и движения. Эти образы делают пейзаж объемным, зримо богатым и очень русским по настроению.
</a:t>
            </a:r>
            <a:endParaRPr lang="en-US" sz="99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ключ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Румяная слива, душистая лилия, серебристый ландыш и тихий ключ создают ощущение тонкой красоты, запахов и звуков. Природа здесь не статична: она мягко звучит, дышит и помогает почувствовать внутренний покой.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стихотворение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Пейзажное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открывается чередой ярких природных картин: поле, лес, сад, цветы. Сразу задается настроение наблюдения и тихого удивления.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Услушивание тишины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героя смещается к звукам и едва заметному движению мира. Природа становится не только видимой, но и слышимой.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Переход к размышлению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таинственного ключа переводит взгляд от внешней красоты к внутреннему переживанию. В тексте появляется мотив тайны и вдохновения.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Духовный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приводит к мысли о высшем порядке и к спокойствию. Герой приходит не к ответу, а к тихой уверенности и гармонии.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усиливается ощущение тишины: от внешнего наблюдения к внутреннему сосредоточению.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вверх по шкале покоя, показывая переход от легкого волнения к гармонии.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М.Ю. Лермонтова «Когда волнуется желтеющая нива...»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ритм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плавно благодаря мягкому течению строк и спокойной интонации. Его легко читать вслух без резких пауз, будто слушаешь тихую песню.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помогает услышать шелест трав, движение листвы и легкое дыхание воздуха. Благодаря этому природа воспринимается не только глазами, но и слухом.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ключ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ключа связан с особой музыкальностью текста: он словно слышится в тишине, добавляя стихотворению ощущение тайны, глубины и скрытого источника жизни.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поддерживает ровное, сосредоточенное настроение. Он не торопит чтение, а помогает постепенно перейти от волнения к душевному равновесию.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природные детали помогают раскрыть главную мысль стихотворения.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образы и их 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ведут от земной красоты к духовному смыслу, поэтому природа становится путём к гармонии.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М.Ю. Лермонтова «Когда волнуется желтеющая нива...»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единства человека и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наблюдает природу со стороны: он как будто входит в ее ритм и слышит в ней ответ на собственную тревогу и сомнения.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стихотворении связан с душевным состоянием человека: спокойствие природы постепенно передается герою и меняет его внутренний настрой.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Лермонтов показывает, что человек и мир вокруг неразделимы: красота природы помогает почувствовать связь с жизнью и обрести тишину в душе.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лирического героя к успокоению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наблюдение за природой приводит героя от тревоги к внутренней тишине.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 тихая молитва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последних строках звучит не обрядовая молитва, а личное чувство благодарности. Герой словно благодарит за мир, в котором после тревоги приходит душевное облегчение.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молитвы и духовного света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ясность в финале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небо, свет над полем и чистый воздух создают ощущение духовной ясности. Природа здесь помогает человеку почувствовать порядок и внутреннюю опору.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соединяет точные названия природных явлений с более возвышенными словами, поэтому картина выглядит конкретной и одновременно задумчивой.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создают эпитеты: «желтеющая», «свежий», «румяная», «душистая», «серебристый». Они делают образы зримыми и запоминающимися.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помогает легко представить поле, сад и цветы, а спокойный тон поддерживает ощущение размеренности и внутренней тишины.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звучит плавно, без резких слов. Благодаря этому пейзаж воспринимается как цельная музыкальная картина, а не как набор отдельных деталей.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земные картины: поле, лес и сад. Они задают основу пейзажа и подготавливают переход к более возвышенному смыслу.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природы встречаются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природных деталей показывает движение от конкретного пейзажа к духовному обобщению.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М.Ю. Лермонтова «Когда волнуется желтеющая нива...»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 внутренний мир в стихотворении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возникает конкретная природа: нива, лес, сад и цветы. Это внешний мир, который можно увидеть и представить.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Пейзаж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наблюдение за пейзажем переходит во внутреннее состояние. Герой становится внимательнее к звукам, запахам и скрытому смыслу увиденного.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Отклик героя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внешний мир помогает герою обрести тишину и ясность. Пейзаж становится отражением души и приводит к гармонии.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Успокоение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легко представить: поле, лес, сад и цветы сразу создают живую и понятную картину, которая хорошо удерживается в памяти.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и мягкие созвучия делают стихотворение почти песенным. Его хочется читать неторопливо, чтобы почувствовать спокойную интонацию.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волнения к покою воспринимается ясно и естественно. Именно поэтому текст оставляет цельное, приятное впечатление.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языковые средства помогают раскрыть настроение и главную мысль стихотворения.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одну задачу: показать, как природа помогает герою прийти к гармонии.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М.Ю. Лермонтова «Когда волнуется желтеющая нива...»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связан с важным этапом в творчестве Лермонтова: именно тогда особенно ярко проявились темы внутренней сосредоточенности, одиночества и поиска опоры.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хронология творчества М.Ю. Лермонтова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стихотворения, когда в лирике поэта особенно заметны глубина чувств и размышления о душе.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произведения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в стихотворении не просто описана, а показана как сила, которая помогает человеку успокоиться и почувствовать свою связь с миром.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Созерцание пейзажа приводит героя от тревожного состояния к ясности. Важную роль здесь играет внимание к деталям, звукам и тихому движению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состоит в том, что духовная гармония рождается там, где человек умеет слышать природу и откликаться на неё сердцем.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высший порядок не звучит назидательно, а возникает как естественный итог внутреннего переживания. Поэтому финал кажется особенно светлым и убедительным.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путь к внутреннему миру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Лермонтова соединяет красоту пейзажа, музыкальность речи и глубокую мысль о человеке. Через созерцание природы герой приходит к тишине, ясности и душевной гармонии.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2026-05-22T12:04:56Z</dcterms:created>
  <dcterms:modified xsi:type="dcterms:W3CDTF">2026-05-22T12:04:56Z</dcterms:modified>
</cp:coreProperties>
</file>