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9. School matters: ключевые темы и словарь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на английском: уроки, правила, задания и общение.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для повседневного общения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школы помогает говорить о привычных вещах: расписании, предметах, учителях, заданиях и поведении в классе. Для 9 класса важно не только знать слова, но и уметь использовать их в диалогах, описаниях и сравнениях.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день: расписание и организация времени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в morning: ученик собирается, завтракает и идёт в школу. В это время особенно важны punctuality, timetable и готовность к первому уроку.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During lessons and breaks школьник переключается между учебой и отдыхом. Здесь используются слова first lesson, break, lunch time и after school для описания ритма дня.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afternoon and evening выполняются homework, extra classes или кружки. Это время помогает закрепить материал и распределить нагрузку без спешки.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weekdays расписание повторяется и постепенно становится привычкой. Чёткий режим помогает успевать учиться, отдыхать и сохранять силы для следующего дня.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4630" y="1816150"/>
            <a:ext cx="3313091" cy="27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школьной программы помогают описывать, что изучают ученики и какие навыки они развивают.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школьные предметы и английская лексика
</a:t>
            </a:r>
            <a:endParaRPr lang="en-US" sz="2479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предмета своя роль: одни развивают логику, другие — речь, память, наблюдательность или умение работать в команде.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Unit 9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комната и школьные предметы вокруг нас
</a:t>
            </a:r>
            <a:endParaRPr lang="en-US" sz="2105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типичном кабинете можно увидеть blackboard, desks, chairs, teacher’s desk, textbooks, notebooks и clock. Эти слова помогают точно описывать учебное пространство и предметы, которые нужны каждый день.
</a:t>
            </a:r>
            <a:endParaRPr lang="en-US" sz="1103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школьная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classroom, важны corridor, gym, library, canteen и science lab. Они показывают, что школа — это не один кабинет, а целая среда для учёбы, отдыха и общения.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обстановка помогает лучше сосредоточиться, быстрее находить нужные вещи и спокойно работать в паре или группе. Порядок в классе поддерживает дисциплину и удобство.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показать на изображении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подойдёт светлый кабинет с учебниками, тетрадями, доской и организованными рабочими местами. Такое изображение делает школьную лексику наглядной и понятной.
</a:t>
            </a:r>
            <a:endParaRPr lang="en-US" sz="11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урок английского языка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этапов урока в 9 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 школе и слова для описания поведения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be on time напоминает, что приходить на урок нужно вовремя. Это помогает не отвлекать класс, не пропускать объяснение и уважать время учителя и одноклассников.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 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be polite, respect others и follow the rules описывают спокойное и корректное поведение. Они особенно важны там, где ученики работают рядом и часто общаются друг с другом.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do not run in the corridor, keep quiet и raise your hand связаны с безопасностью и порядком. Такие правила уменьшают риск травм и делают уроки спокойнее.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теме часто встречаются слова responsibility, discipline, safety и teamwork. Они показывают, что хорошие правила помогают не только контролировать поведение, но и учиться вместе.
</a:t>
            </a:r>
            <a:endParaRPr lang="en-US" sz="10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день делится между обязательными делами и личным временем, поэтому важно заранее планировать вечер.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 распределяет время в будний день
</a:t>
            </a:r>
            <a:endParaRPr lang="en-US" sz="267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отдых и учёба сбалансированы, легче сохранять внимание, память и мотивацию в течение недели.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Типичное распределение времени школьника; схема для учебного анализа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 и самостоятельная подготовка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задание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тему и внимательно прочитать инструкцию. Это помогает не перепутать формат ответа, быстрее начать работу и не тратить время на лишние исправления.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Повторить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просмотреть записи в тетради и выучить ключевые слова. Повторение по темам помогает лучше запомнить лексику и использовать её в собственных ответах.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Выполнить упражнения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делать задания: составлять предложения, читать короткие тексты, отвечать на вопросы и писать небольшие абзацы. Такая практика развивает все языковые навыки.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и завершить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нужно найти ошибки, исправить их и сдать работу вовремя. Краткий отдых перед контрольной помогает подойти к уроку спокойнее и увереннее.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форма, внешний вид и школьный стиль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уроками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утро Миша аккуратно складывает в рюкзак тетради, пенал и спортивную форму. Он надевает рубашку, чистые кеды и пиджак, потому что в его школе важно выглядеть опрятно и быть готовым к любому уроку.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для спорта и 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любит день физкультуры: в шкафчике у неё лежат trainers и PE kit, а рядом — сменная обувь и бутылка воды. После уроков она быстро переодевается и идёт на тренировку без лишней суеты.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стиль и удобство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учеников school uniform — это не только правило, но и часть школьной жизни. Ровная одежда, tie, blazer и удобный backpack создают ощущение порядка, а также помогают чувствовать себя частью общего коллектива.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152553"/>
            <a:ext cx="4039800" cy="22515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Внеклассные занятия помогают развивать навыки, которые не всегда формируются на обычных уроках. Таблица показывает, чему учит каждый клуб и какую пользу он приносит ученику.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развитие школьных интересов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делают школьную жизнь более разнообразной и дают возможность развивать сильные стороны в практике, общении и совместной работе.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Unit 9 по теме school clubs и after-school activities.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оценки и обратную связь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отражает, насколько хорошо ученик выполнил требования задания и усвоил материал. Она полезна как ориентир, но не описывает полностью способности, старание и прогресс школьника.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проверок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встречаются quizzes, tests, oral answers, projects и final assessments. Каждый формат проверяет разные умения: знание слов, понимание текста, грамотность речи, устные ответы и умение применять материал.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обратной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учителя обычно показывают, что уже получилось, а что нужно повторить. Такая обратная связь помогает увидеть конкретные шаги для улучшения, а не просто узнать результат.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ошибки полезны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английском языке указывают на пробелы в словаре, грамматике или понимании задания. Если их разбирать спокойно, ученик быстрее запоминает материал и увереннее отвечает на уроке.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готовиться к контрольной по английскому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отражает повторение, тренировку и проверку ошибок перед контрольной работой.
</a:t>
            </a:r>
            <a:endParaRPr lang="en-US" sz="8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100596"/>
            <a:ext cx="271200" cy="21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в классе вежливо и уверенно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повторить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Could you repeat that? и Excuse me помогают уточнить услышанное без неловкости. Они показывают уважение к собеседнику и дают время лучше понять задание или ответ одноклассника.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Let’s work together напоминает, что задание легче выполнять сообща. В паре и группе ученики распределяют роли, обсуждают идеи и быстрее находят правильное решение.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agree и I don’t think so учат выражать своё мнение спокойно. Такое общение важно для обсуждений, потому что помогает спорить без грубости и с уважением.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 skills включают умение не перебивать, ждать своей очереди и следить за смыслом ответа. Turn-taking делает разговор понятным и помогает каждому ученику высказаться.
</a:t>
            </a:r>
            <a:endParaRPr lang="en-US" sz="8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безопасность в реальных ситуациях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 лестнице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первым уроком ученик идёт по лестнице медленно и держится за перила. Он не толкается и смотрит под ноги, чтобы никого не задеть. Такое поведение снижает риск падений и делает утренний поток спокойным для всех.
</a:t>
            </a:r>
            <a:endParaRPr lang="en-US" sz="101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у коридора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перемены ребята быстро выходят из класса, но не бегут по коридору. Они замечают warning sign, не перекрывают проход и помнят про classroom rules. Когда движения организованы, в школе меньше случайных столкновений и шума.
</a:t>
            </a:r>
            <a:endParaRPr lang="en-US" sz="1011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стенде висит plan of evacuation, а рядом отмечен emergency exit и assembly point. Ученики заранее знают маршрут и не растеряются в непредвиденной ситуации. Понятные safety rules помогают действовать спокойно и без паники.
</a:t>
            </a:r>
            <a:endParaRPr lang="en-US" sz="10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предметы чаще вызывают интерес у школьников. Результаты условные и используются для наглядного сравнения.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учеников по предметам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обычно вызывают предметы, где есть действие, творчество или общение. Это подтверждает, что сильные стороны у учеников могут быть разными.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иллюстрации сравнительной диаграммы по теме Unit 9.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654" y="1775244"/>
            <a:ext cx="281100" cy="24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650" y="2423435"/>
            <a:ext cx="281100" cy="224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2650" y="3031125"/>
            <a:ext cx="281100" cy="28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2653" y="3695063"/>
            <a:ext cx="281100" cy="224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2653" y="4302778"/>
            <a:ext cx="281100" cy="28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для учёбы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дневник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дневник помогает быстро проверить расписание, домашние задания и оценки. Он делает школьную информацию доступной в любой момент и учит ученика следить за своими обязанностями.
</a:t>
            </a:r>
            <a:endParaRPr lang="en-US" sz="803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платформы собирают задания, упражнения и материалы в одном месте. С их помощью удобно повторять тему дома, смотреть результаты и работать в своём темпе.
</a:t>
            </a:r>
            <a:endParaRPr lang="en-US" sz="853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Аудиозаписи и короткие задания на listening practice помогают привыкать к разной скорости речи. Регулярное прослушивание улучшает понимание на слух и делает ответы на уроке увереннее.
</a:t>
            </a:r>
            <a:endParaRPr lang="en-US" sz="803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 орфография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Онлайн-словари и упражнения на spelling practice полезны для vocabulary revision. Они помогают проверять значение слов, запоминать правильное написание и не допускать лишних ошибок.
</a:t>
            </a:r>
            <a:endParaRPr lang="en-US" sz="803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с цифровыми ресурсами, важно выбирать надёжные источники и беречь личные данные. Технологии должны помогать учёбе, а не отвлекать от неё.
</a:t>
            </a:r>
            <a:endParaRPr lang="en-US" sz="9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32681"/>
            <a:ext cx="4000500" cy="19002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многие проблемы в школе связаны не с отсутствием способностей, а с привычками и организацией. Для каждого случая есть простое и понятное решение.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трудности и рабочие решения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трудностей можно уменьшить с помощью регулярных маленьких шагов: планирования, повторения, практики и спокойного общения.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ситуаций из темы Unit 9.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 разных странах: что похоже и что отличается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у учеников больше уроков каждый день, в других день короче, но есть больше проектов. Формат зависит от системы образования и школьных традиций.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программа более единая, а где-то ученики могут выбирать часть предметов сами. Это помогает учитывать интересы, но требует большей ответственности за свой учебный путь.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школьные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 школах почти везде ценят дисциплину, уважение и безопасность. Эти правила нужны, чтобы каждый ученик мог спокойно учиться и работать вместе с классом.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 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 любой стране помогает получать знания, развивать общение и готовиться к будущему. Английский язык позволяет сравнивать такие системы и говорить о них точно и понятно.
</a:t>
            </a:r>
            <a:endParaRPr lang="en-US" sz="10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 показывает, что школьная жизнь — это уроки, правила, общение и интересы. Зная эту лексику, легче рассказывать о своём дне, понимать других и увереннее говорить по-английски.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9: школа как пространство роста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2026-05-31T13:21:22Z</dcterms:created>
  <dcterms:modified xsi:type="dcterms:W3CDTF">2026-05-31T13:21:22Z</dcterms:modified>
</cp:coreProperties>
</file>