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представления об эволюции: микроэволюция как механизм изменения видов
</a:t>
            </a:r>
            <a:endParaRPr lang="en-US" sz="2792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объясняет, как популяции меняются из поколения в поколение.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рассматривает эволюцию как измеримые изменения частот аллелей в популяциях. Эти изменения можно проследить уже за несколько поколений и связать с мутациями, отбором, дрейфом, миграциями и изоляцией.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Микроэволюция: что именно изучает современная эволюционная биология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Численность, плотность, возрастной состав и степень панмиксии влияют на устойчивость популяции. Чем меньше группа, тем заметнее случайные колебания частот аллелей и тем быстрее накапливаются различия.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структура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популяции хуже обмениваются генами и быстрее расходятся по признакам. Со временем это усиливает различия в генофонде, фенотипе и поведении, создавая основу для видообразования.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расхождение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 одного вида, долго живущих на одной территории и свободно скрещивающихся между собой. Именно общий генофонд делает её элементарной единицей эволюции.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группа особей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закрепляются не в отдельной особи, а в составе наследственных вариантов популяции. Поэтому для анализа важно отслеживать частоты аллелей, а не только внешние признаки организмов.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генофонд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популяции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изменчивости действуют одновременно, но по-разному: одни создают новые варианты, другие перераспределяют уже существующие.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в появление новых аллелей дают мутации, а остальные процессы поддерживают разнообразие и перемешивают наследственный материал.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школьного курса биологии; данные условные, 2026.
</a:t>
            </a:r>
            <a:endParaRPr lang="en-US" sz="1304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наследственной изменчивости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замена нуклеотида может изменить кодон и повлиять на свойства белка. На схеме удобно показать обычный участок ДНК рядом с изменённым фрагментом, чтобы заметить, как малое нарушение способно изменить результат считывания.
</a:t>
            </a:r>
            <a:endParaRPr lang="en-US" sz="1075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Точечное изменение в гене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связаны с изменением числа хромосом и особенно заметны при нарушении хода деления клетки. Для визуального ряда подходит сравнение нормального набора хромосом с изменённым, чтобы подчеркнуть масштаб такого преобразования.
</a:t>
            </a:r>
            <a:endParaRPr lang="en-US" sz="987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кариотипа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Делеции, дупликации и инверсии меняют порядок или количество фрагментов хромосомы. Такая иллюстрация помогает увидеть, что мутация затрагивает не только отдельный ген, но и его окружение, а значит, может по-разному сказаться на признаке.
</a:t>
            </a:r>
            <a:endParaRPr lang="en-US" sz="102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участка хромосомы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три уровня наследственных изменений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2390" y="1145300"/>
            <a:ext cx="5959320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форм отбора помогает увидеть, как среда по-разному влияет на наследственные признаки и структуру популяции.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создаёт наследственную изменчивость, а отбирает варианты, лучше всего соответствующие условиям среды. В разных средах его результат может быть противоположным.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классических примеров естественного отбора.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 и их результаты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малое различие в успешности размножения накапливается при многократном повторении. Поэтому слабый селективный выигрыш со временем становится заметным эволюционным фактором.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пример, используемый для объяснения принципа селективного преимущества; без точных количественных измерений.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преимущество в выживании и размножении способно заметно изменить генофонд популяции за несколько поколений.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1%
</a:t>
            </a:r>
            <a:endParaRPr lang="en-US" sz="7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изменений, описываемую в курсе эволюционной биологии.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естественный отбор изменяет популяцию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меняет частоты аллелей без связи с их полезностью. В малых популяциях случайность особенно заметна, потому что одна удачная или неудачная репродуктивная линия может сильно повлиять на весь генофонд.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изменение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численности после катастрофы, болезни или охоты уменьшает разнообразие и повышает роль случайности. После восстановления численности популяция может остаться генетически обеднённой.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Бутылочное горлышко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аллели при дрейфе могут исчезнуть даже тогда, когда не вредят организму. Одновременно нейтральный вариант способен случайно закрепиться, если его носители оставили больше потомков в конкретный период.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редких вариантов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новая популяция образуется несколькими особями, её генетический состав изначально ограничен. Такая группа несёт лишь часть исходного разнообразия, поэтому дальнейшая эволюция идёт на более узкой наследственной базе.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 случайность в малых популяциях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изменяют генофонд, но один действует закономерно, а другой — случайно. Их совместное влияние особенно важно для малочисленных популяций.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повышает частоту полезных признаков, тогда как дрейф может менять их случайно. Итог зависит от размера популяции и условий среды.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материалам школьного курса биологии; показатели условные, 2026.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 генетический дрейф: сравнение механизмов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генов может усиливать приспособленность, если в популяцию попадают полезные варианты. Но он же способен ослаблять местные адаптации, когда поступающие аллели невыгодны в конкретных условиях среды.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эффект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заметен поток генов у подвижных видов с широким ареалом, сезонными перемещениями или расселением молодых особей. Для таких организмов миграции становятся постоянным фактором эволюционных изменений.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особенно важно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соединяют изолированные участки ареала в единую систему. Даже редкое переселение особей способно поддерживать обмен наследственным материалом и замедлять расхождение популяций под действием отбора и дрейфа.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популяций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возникает, когда особи из разных популяций свободно скрещиваются и передают потомству свои аллели. В результате генетический состав групп становится более похожим, а различия между ними уменьшаются.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аллелями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и роль миграций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эволюционные факторы по-разному влияют на состав генофонда и вместе создают микроэволюционные изменения.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возникает не из одного механизма, а из совместного действия нескольких факторов; их баланс определяет направление и скорость изменений.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микроэволюции и популяционной генетики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изменяющие генофонд популяции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брачном поведении, сигналах и ритуалах мешают особям распознавать друг друга как партнёров. Даже при совместном обитании скрещивание становится редким или почти невозможным.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Этологическая изоляция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скрещивания могут не возникать жизнеспособные или плодовитые потомки. Такая изоляция уже означает глубокие различия между группами и делает их дальнейшее расхождение устойчивым.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горы, моря и большие расстояния прерывают скрещивание между группами особей. Чем дольше сохраняется разделение, тем сильнее расходятся их генофонды и фенотипические признаки.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могут жить рядом, но занимать разные местообитания или использовать разные ресурсы. В этом случае обмен генами сокращается, а приспособления к своей экологической нише накапливаются быстрее.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 условие расхождения популяций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изоляция и накопление различий приводят к появлению репродуктивной несовместимости.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микроэволюции к образованию нового вида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устойчивостью бактерий к антибиотикам показывают, как быстро меняется частота аллелей под сильным отбором. Уже через несколько поколений в популяции возрастает доля устойчивых форм.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лекарства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опыты и длительные полевые исследования подтверждают, что микроэволюция происходит в реальном времени. Это делает эволюционную теорию проверяемой и наглядной для школьного курса.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и наблюдения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ДНК позволяет фиксировать сдвиги в наследственной структуре популяций за короткие промежутки времени. Эволюция становится измеримой не только по внешним признакам, но и по молекулярным данным.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насекомых в загрязнённых районах демонстрирует связь фенотипа с условиями среды. Там, где преимущество получают тёмные формы, именно они чаще сохраняются и размножаются.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 среда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доказательства микроэволюции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сопоставлены три случая быстрого изменения признаков под действием сильного отбора и резкой смены условий среды.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за несколько поколений частоты наследственных вариантов могут заметно смещаться, если среда создаёт сильное селективное давление.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микроэволюции; обобщённые данные длительных наблюдений и экспериментов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быстрого эволюционного ответа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5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решающим становится выживание в конкретных условиях: сохраняются те особи, чьи наследственные признаки помогают оставлять больше потомков. Такой отбор не имеет цели, но постоянно «проверяет» приспособленность организмов в реальной среде.
</a:t>
            </a:r>
            <a:endParaRPr lang="en-US" sz="1175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 природе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направление изменений задаёт человек: он выбирает растения и животных с нужными признаками и закрепляет их в поколениях. Так получают высокоурожайные сорта, продуктивные породы и устойчивые гибриды культурных растений.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 замыслу человека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 селекция: сходство и различия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главные механизмы, которые изменяют генофонд популяций и определяют направление эволюционных изменений.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движется к заранее заданной цели; её ход определяется наследственной изменчивостью, условиями среды и структурой популяции.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положений темы микроэволюции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закономерности микроэволюции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различий между популяциями ведёт к появлению новых форм жизни и увеличению биологического разнообразия. Микроэволюция связывает мелкие генетические сдвиги с крупными эволюционными результатами.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микроэволюции соединяет темы генетики, экологии и эволюции в единую картину. Это помогает увидеть, как небольшие изменения в популяциях приводят к видообразованию.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школьного курса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объясняет, почему организмы быстро приспосабливаются к новым условиям, а бактерии и вредители приобретают устойчивость к лекарствам, ядам и другим факторам среды.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 адаптация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частотах аллелей показывают, как наследственность и изменчивость работают на уровне популяций. Именно поэтому эволюцию можно изучать не только по внешнему виду, но и по ДНК.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генетикой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микроэволюции для понимания живой природы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Микроэволюция: от популяции к новому виду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показывает, как наследственная изменчивость, отбор, дрейф, миграции и изоляция постепенно меняют генофонд популяций. Именно так возникают адаптации и закладываются основы видообразования.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2026-06-02T01:38:49Z</dcterms:created>
  <dcterms:modified xsi:type="dcterms:W3CDTF">2026-06-02T01:38:49Z</dcterms:modified>
</cp:coreProperties>
</file>