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знакомимся с факторами размещения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территории развиваются быстрее других?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размещается именно так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размещения объясняет, почему предприятия, города и отрасли возникают в одних местах и почти отсутствуют в других. Она показывает, как ресурсы, транспорт, кадры, рынки, экология и история формируют выбор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Природно-ресурсный фактор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угля, руд и нефти притягивают добывающие предприятия и переработку сырья. Там, где сырьё рядом, сокращаются затраты на перевозку и быстрее формируются промышленные центры.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природных ресурсов не действует по отдельности: именно сочетание почв, воды, климата и полезных ископаемых формирует хозяйственный профиль территории и её экономические возможности.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территории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урожайность, сезонность работ и даже на выбор строительных решений. Слишком суровые или засушливые условия ограничивают набор отраслей и повышают производственные издержки.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Чернозёмы, достаточное увлажнение и тёплое лето создают условия для устойчивого земледелия. В таких районах развивается сельское хозяйство, а затем возникает пищевая промышленность.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нужны промышленности, энергетике и сельскому хозяйству, а леса — деревообработке и целлюлозно-бумажному производству. Доступность этих ресурсов часто определяет специализацию целых районов.
</a:t>
            </a:r>
            <a:endParaRPr lang="en-US" sz="944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лес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фактор и географическое положение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железным дорогам, портам, автомагистралям и аэропортам уменьшает стоимость доставки сырья и готовой продукции. Для предприятий это означает более устойчивую и предсказуемую работу.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расходов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пересекаются разные виды транспорта, быстрее организуются поставки, распределение товаров и обслуживание клиентов. Именно поэтому транспортные узлы становятся точками роста для бизнеса.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узлы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географическое положение особенно важно для складов, торговых центров и предприятий, работающих на широкий рынок. Чем лучше связь с потребителями, тем выгоднее размещение.
</a:t>
            </a:r>
            <a:endParaRPr lang="en-US" sz="982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рынками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складываются затраты предприятия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диаграмма, составлено по материалам урока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структура расходов зависит от профиля производства и его расположения. Для разных отраслей одни статьи становятся решающими раньше других.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предприятие удалено от сырья и рынков, транспортные расходы обычно растут быстрее остальных.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фактор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выпускающие товары повседневного спроса, стараются размещаться рядом с крупными городами и густонаселёнными районами. Чем выше плотность потребителей, тем быстрее реализуется продукция и окупаются издержки.
</a:t>
            </a:r>
            <a:endParaRPr lang="en-US" sz="1257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людям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Пекарни, молочные заводы, предприятия общественного питания, торговые сети и бытовые сервисы ориентируются на постоянный поток клиентов. Им важно находиться там, где спрос возникает каждый день.
</a:t>
            </a:r>
            <a:endParaRPr lang="en-US" sz="1297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услуги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места влияет не только количество жителей, но и уровень их доходов. Там, где покупательная способность выше, предприятия получают более устойчивый спрос и могут расширять ассортимент.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численность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и отрасли хозяйства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отрасли опираются на разные условия территории и почему универсального решения для всех видов деятельности не существует.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отрасль выбирает территорию по своему ведущему набору условий, а не по одному фактору.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материалу по 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выбирается место для предприятия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логику оценки территории при размещении производства или сервиса.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фактор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производств важно, достаточно ли людей можно привлечь на работу. Чем больше население территории, тем легче найти работников для массовых, сервисных и производственных задач.
</a:t>
            </a:r>
            <a:endParaRPr lang="en-US" sz="1191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Трудоёмкие производства часто выбирают территории, где можно нанять достаточное число работников при умеренных затратах на оплату труда. Это помогает удерживать конкурентоспособность продукции.
</a:t>
            </a:r>
            <a:endParaRPr lang="en-US" sz="1151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труда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колледжей, вузов и центров обучения делает территорию привлекательнее для бизнеса. Предприятия охотнее размещаются там, где можно быстро подготовить и обновлять персонал.
</a:t>
            </a:r>
            <a:endParaRPr lang="en-US" sz="1258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подготовка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Наукоёмкие отрасли нуждаются в инженерах, технологах и исследователях. Поэтому они тяготеют к крупным городам, где есть университеты, лаборатории и подготовленные специалисты.
</a:t>
            </a:r>
            <a:endParaRPr lang="en-US" sz="1216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Квалификация кадров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фактор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роботизация снижают зависимость от большого числа рабочих мест и тяжёлой логистики. Предприятие может быть компактнее, экологичнее и гибче, если процессы хорошо управляются и опираются на точные данные, а не только на близость к месторождению.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карту промышленности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технопарках рядом оказываются лаборатории, стартапы, учебные центры и небольшие производственные площадки. Такое соседство ускоряет обмен идеями, помогает быстрее внедрять разработки и создаёт среду, в которой наука напрямую влияет на экономику территории.
</a:t>
            </a:r>
            <a:endParaRPr lang="en-US" sz="1159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 как новая точка роста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 и современные системы управления позволяют координировать работу издалека почти так же эффективно, как из производственного центра. Поэтому офисы, проектные бюро и аналитические подразделения всё чаще размещаются не рядом с сырьём, а там, где удобнее работать с информацией.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перестаёт быть преградой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важнее для разных отраслей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материалу презентации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отрасли свой набор приоритетов: он зависит от технологии производства, потребителей и условий территории.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отрасли выбирают места размещения по разным основаниям; универсального главного фактора не существует.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фактор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фактор прежде всего связан с риском загрязнения воздуха, воды и почвы. Чем опаснее производство, тем строже требования к размещению, очистке выбросов и контролю за отходами.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загрязнения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жилой застройки влияет на выбор площадки: предприятия с шумом, запахами или выбросами стараются выносить за пределы плотной городской среды или отделять защитными зонами.
</a:t>
            </a:r>
            <a:endParaRPr lang="en-US" sz="1057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жильём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размещение воздействуют роза ветров, наличие водных ресурсов и устойчивость экосистемы. В уязвимых районах даже экономически выгодный проект может оказаться нежелательным.
</a:t>
            </a:r>
            <a:endParaRPr lang="en-US" sz="1121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уязвимость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предприятия снижают экологическую нагрузку с помощью очистных сооружений, замкнутых циклов водоснабжения и более безопасных технологий, хотя это увеличивает затраты.
</a:t>
            </a:r>
            <a:endParaRPr lang="en-US" sz="1123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защиты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основных факторов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 географии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фактор помогает размещению хозяйства, но одновременно создаёт определённые ограничения.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фактора почти всегда сопровождаются издержками, поэтому размещение выбирают как баланс выгоды и ограничений.
</a:t>
            </a:r>
            <a:endParaRPr lang="en-US" sz="13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роль факторов во времени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фабрик усилилось значение трудового и потребительского факторов: предприятия стремились к рабочей силе и к крупным рынкам сбыта.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большее влияние получают наука, технологии, информация и экологические требования. Они позволяют размещать многие виды деятельности гибче, чем прежде.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факторы не исчезли, но их роль меняется от отрасли к отрасли: где-то решают ресурсы, а где-то — кадры, рынок и экология.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различия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были сырьё и транспорт: заводы старались располагать рядом с месторождениями, топливом и удобными путями перевозки, чтобы снизить издержки и ускорить поставки.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в городе и в сельской местности
</a:t>
            </a:r>
            <a:endParaRPr lang="en-US" sz="2399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предприятия выигрывают за счёт близости к покупателям, транспортным развязкам и подготовленным кадрам. Поэтому здесь особенно заметны офисы, сервис, торговля и учебные центры, которые работают в плотной связке друг с другом.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притяжения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решения сильнее зависят от земли, климата и природных ресурсов. Здесь развиваются сельское хозяйство, переработка сырья и виды деятельности, тесно связанные с использованием территории и сезонным ритмом жизни.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и опора на землю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предприятия объединяются в кластеры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материалу презентации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 усиливает связи между компаниями, учебными центрами и инфраструктурой, поэтому многие задачи решаются быстрее и дешевле.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эффект агломерации, тем привлекательнее территория для новых предприятий и тем выше её экономическая 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решение о размещении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предприятие сопоставляет экономические выгоды и ограничения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размещения хозяйства в России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тяготеет к территориям с сырьём и энергией. Поэтому крупные центры исторически складывались на Урале и в Кузбассе, где есть условия для добычи и переработки.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районы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развивается там, где сочетаются благоприятный климат, природные достопримечательности и культурное наследие. Важны не только красота места, но и его доступность для посетителей.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природная среда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размещаются рядом с районами добычи и магистральными трубопроводами. Так проще получать сырьё, сокращать перевозки и поддерживать непрерывность технологического процесса.
</a:t>
            </a:r>
            <a:endParaRPr lang="en-US" sz="882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Нефтепереработка и нефтехимия
</a:t>
            </a:r>
            <a:endParaRPr lang="en-US" sz="981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и приборостроение ориентируются на крупные города и транспортные узлы. Здесь легче найти кадры, поставщиков деталей и устойчивые рынки сбыта.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 городах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ведущий фактор в учебной задаче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ситуацию с главным фактором размещения и объяснить выбор кратко и точно.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фактор, нужно сначала понять, что для предприятия важнее всего: ресурс, рынок, перевозка или квалификация работников.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факторах размещения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хозяйства всегда определяется сочетанием факторов: ресурсов, транспорта, кадров, рынка, науки и экологии. Понимание их взаимодействия помогает объяснять специализацию территорий и развитие регионов.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2026-06-03T03:10:52Z</dcterms:created>
  <dcterms:modified xsi:type="dcterms:W3CDTF">2026-06-03T03:10:52Z</dcterms:modified>
</cp:coreProperties>
</file>