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правильных многоугольников к уравнениям
</a:t>
            </a:r>
            <a:endParaRPr lang="en-US" sz="2587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Геометрию можно точно считать по координатам и проверять вычислениями.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рассматриваем фигуры на плоскости, а затем описываем их числами. Радиус, угол и симметрия помогают перейти от чертежа к формулам окружности, прямой и точек пересечения.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переходит в алгебру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правильный многоугольник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равны, и все внутренние углы тоже равны. Из-за этого его форма выглядит аккуратно и повторяется по одинаковому правилу.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стороны и углы
</a:t>
            </a:r>
            <a:endParaRPr lang="en-US" sz="985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фигуру можно вписать в окружность, потому что все вершины лежат на одном расстоянии от центра. Это расстояние называют радиусом описанной окружности.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Вписывание в окружность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правильного многоугольника одинаково удалён от каждой вершины и от каждой стороны по особым направлениям. Благодаря этому удобно делать точные вычисления.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точность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радиус и положение вершин, можно находить длины, углы и площадь без догадок. Геометрия превращается в понятный набор вычислений.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считать по формулам
</a:t>
            </a:r>
            <a:endParaRPr lang="en-US" sz="9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число сторон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круга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центральный угол правильного n-угольника, нужно разделить полный круг 360° на число сторон. Так сразу видно, какая дуга приходится на каждую вершину.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Запоминаемые примеры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шестиугольника центральный угол равен 60°, у квадрата — 90°, а у равностороннего треугольника — 120°. Эти значения помогают быстро проверять ответы.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сторон — меньше угол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фигуры, тем меньше становится угол между соседними вершинами. Поэтому многоугольник с большим n внешне всё больше напоминает окружность.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апофема и стороны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идёт от центра к вершине многоугольника. По нему удобно связывать фигуру с окружностью и находить расстояния между вершинами.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к вершине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показывает расстояние от центра до стороны и всегда перпендикулярна ей. Она нужна, когда вычисляют площадь и проверяют положение сторон относительно центра.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к стороне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апофема работают вместе: один помогает описывать вершины, другой — стороны. Благодаря им можно находить периметр, площадь и другие характеристики фигуры.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опорные линии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три дуги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три вершины лежат на одной окружности, а центр делит её на три равные дуги. Каждая дуга соответствует центральному углу 120°, поэтому фигура выглядит особенно симметричной.
</a:t>
            </a:r>
            <a:endParaRPr lang="en-US" sz="99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 диагоналями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вершины тоже можно связать с окружностью. Центральный угол равен 90°, а диагонали проходят через центр, поэтому квадрат делится на равные части и легко анализируется по координатам.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без лишних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особенно удобен для запоминания: его сторона равна радиусу описанной окружности. Это видно на чертеже сразу, потому что каждая сторона совпадает с хордой окружности.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важных примера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стороны с радиусом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шестиугольника сторона равна радиусу описанной окружности. Это один из самых удобных случаев: достаточно знать радиус, чтобы сразу назвать длину стороны.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 = 6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сторона выражается через радиус как R√2. Такое соотношение часто используют, когда квадрат вписан в окружность и нужны точные размеры.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 = 4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равностороннего треугольника сторона равна R√3. Этот случай помогает видеть связь между стороной, радиусом и углами без сложных построений.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 = 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короткие задачи на углы, радиусы и периметр. Во всех случаях достаточно одной известной формулы и внимательной проверки данных.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правильных многоугольников позволяют быстро находить угол, сторону и периметр без сложных вычислений.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правильные многоугольники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стороны без координат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уточняют, сколько сторон у фигуры. От этого зависит и центральный угол, и формула для стороны. Если число сторон перепутать, всё дальнейшее решение окажется неверным.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число сторон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радиус, диаметр и сторону. Радиус идёт к вершине окружности, диаметр проходит через центр, а сторона соединяет соседние вершины многоугольника.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 отрезки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единицами измерения и за полным кругом 360°. Если в задаче даны сантиметры, ответ тоже должен быть в сантиметрах, а не в градусах.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единицы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положение точки задают две координаты: сначала по оси x, затем по оси y. Такой способ позволяет точно описывать фигуры и сравнивать их без длинных словесных объяснений.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 — это точка пересечения осей, а единичный отрезок задаёт масштаб. От него зависит, как читать расстояния и строить графики, окружности и прямые.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всех вершин известны, фигуру можно исследовать вычислениями: находить стороны, проверять симметрию и искать пересечения. Именно так геометрия соединяется с алгеброй.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по точкам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формула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помогает сравнивать отрезки без измерителя и сразу проверять вычисления на координатной плоскости.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находить длину отрезка между двумя точками.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между двумя точками в координатной геометрии
</a:t>
            </a:r>
            <a:endParaRPr lang="en-US" sz="758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формула расстояния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координаты вершин, можно вычислить длины сторон и проверить, равны ли они. Это особенно удобно для правильных многоугольников, где все стороны должны совпадать.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легко сравнивать расстояния от вершины до центра окружности. Так подтверждают, что фигура действительно вписана в окружность и построена без искажений.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помогает решать задачи даже без полного чертежа: достаточно таблицы точек или координат, чтобы восстановить форму и свойства фигуры.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данным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 и радиус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центр окружности и её радиус. Эти данные полностью определяют уравнение и позволяют сразу понять, какие точки могут лежать на окружности.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Частный случай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совпадает с началом координат, уравнение упрощается до x^2+y^2=R^2. Такой вид часто используют в задачах на симметрию и построение.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точки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координаты точки в выражение (x-a)^2+(y-b)^2. Если получается R^2, точка принадлежит окружности; если нет, она расположена вне неё или внутри.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288836"/>
            <a:ext cx="4332300" cy="1038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уравнения окружности можно сразу прочитать центр и радиус, если внимательно смотреть на знаки и число справа от равенства.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внутри скобок меняется на противоположный, а число справа задаёт квадрат радиуса.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уравнения окружности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центр и радиус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точки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 точки в уравнение окружности и выполните вычисления. Если левая часть совпадает с правой, точка лежит на окружности без дополнительных проверок.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Подстановка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x^2+y^2=25 точка (3; 4) подходит, потому что 3^2+4^2=25. Это удобный пример того, как алгебра подтверждает геометрическое положение точки.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Подходящая точка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(2; 2) не принадлежит той же окружности, потому что 2^2+2^2=8. Значит, её расстояние до центра отличается от радиуса.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Неподходящая точка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прямой и окружности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подстановка превращает геометрическую задачу в решение квадратного уравнения.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уравнение прямой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точкам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наглядный способ — найти наклон по двум точкам и затем записать уравнение через y=kx+b. Такой вид удобен, когда известны координаты двух точек прямой.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через наклон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y=kx+b особенно хорошо показывает наклон. По коэффициенту k сразу видно, как прямая идёт вверх, вниз или остаётся горизонтальной.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Ax+By+C=0 полезен в школьных задачах, потому что позволяет быстро сравнивать уравнения, проверять принадлежность точки и находить пересечения с окружностью.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2464" y="2477750"/>
            <a:ext cx="585217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точкам можно восстановить уравнение прямой и затем использовать его для поиска пересечения с другой прямой.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двух точек задают прямую, а пересечение двух прямых находится как решение 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уравнения прямой по двум точкам и система линейных уравнений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 двум точкам и пересечение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 геометрическому условию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проходит через заданную точку и параллельна другой, её наклон не меняется. Значит, удобно брать тот же коэффициент k и подставлять координаты точки.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Параллельная прямая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перпендикулярных прямых наклоны связаны условием k1·k2=−1. Это правило помогает быстро составлять уравнение без лишних построений и догадок.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Перпендикулярная прямая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часто встречаются в задачах по координатам: дано отношение к другой прямой, а затем нужно записать уравнение через точку и коэффициент.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Типовая задача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фигуры к формуле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связали геометрию и алгебру: научились читать свойства правильных многоугольников, работать с окружностью и прямой, находить пересечения и проверять точки по уравнению.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2026-07-27T06:31:24Z</dcterms:created>
  <dcterms:modified xsi:type="dcterms:W3CDTF">2026-07-27T06:31:24Z</dcterms:modified>
</cp:coreProperties>
</file>