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в русском языке: зачем оно нужно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местоимения делают речь точной, короткой и связной.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начать изучение местоимения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помогает говорить о предмете, признаке или количестве, не называя их прямо. Важно научиться узнавать его в контексте, определять разряд и правильно употреблять в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1688" y="1266625"/>
            <a:ext cx="405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631" y="1226125"/>
            <a:ext cx="354375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1226125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33003" y="3011606"/>
            <a:ext cx="405000" cy="324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выражают местоимения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624168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624168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могут обозначать количество или его неопределённость: несколько, сколько, столько. Они помогают сообщить нужную информацию без точного называния числа.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62431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речи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62431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называют говорящего, собеседника и тех, о ком говорят: я, ты, он, мы, вы, они. Они сразу показывают, кто действует в предложении.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слов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заменяют повторяющиеся существительные, прилагательные и числительные. Благодаря этому текст становится короче, естественнее и удобнее для чтения.
</a:t>
            </a:r>
            <a:endParaRPr lang="en-US" sz="900" dirty="0"/>
          </a:p>
        </p:txBody>
      </p:sp>
      <p:sp>
        <p:nvSpPr>
          <p:cNvPr id="22" name="Text 8"/>
          <p:cNvSpPr txBox="1"/>
          <p:nvPr/>
        </p:nvSpPr>
        <p:spPr>
          <a:xfrm>
            <a:off x="3433003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 признаки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3433003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местоимения указывают на предмет или его признак, но не называют их точно. Так работают слова этот, какой, кто и другие похожие формы.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3433003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предложений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3433004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лишних повторов местоимения связывают предложения между собой. Это особенно заметно в рассказе, диалоге и пересказе, где важно сохранить смысловую цельность текста.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местоимений различаются по тому, что они обозначают и как употребляются в речи.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местоимений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определяется не формой слова, а его значением в предложении. Одно и то же слово может быть понято только по контексту.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школьной классификации местоимений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и местоимение себя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называют участников общения: я, ты, он, она, мы, вы, они. Они позволяют не повторять имена и быстро понимать, о ком идёт речь в предложении.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себя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себя показывает, что действие направлено на самого действующего: умыться, вспомнить о себе, гордиться собой. У него нет формы именительного падежа, поэтому в речи оно употребляется только в косвенных формах.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местоимений часто имеют особые основы и не совпадают с обычными окончаниями существительных.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личных местоимений по падежам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склоняются, но их падежные формы нужно запоминать отдельно. Особенно важно различать совпадающие формы по смыслу и контексту.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таблицы склонения личных местоимений русского языка
</a:t>
            </a:r>
            <a:endParaRPr lang="en-US" sz="96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показывают, кому принадлежит предмет: мой, твой, наш, ваш, свой, его, её, их. Они всегда связаны с существительным и отвечают на вопрос чей?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мой, твой, наш, ваш, свой изменяются по роду, числу и падежу. Поэтому нужно согласовывать их с существительным: моя тетрадь, наши книги, своё решение.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его, её, их не изменяются и могут указывать на принадлежность без формы рода и падежа. Важно не путать их с личными местоимениями в косвенных формах.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и определительные местоимения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местоимения охватывают всё множество или подчёркивают признак без исключения: весь, всякий, каждый, сам, самый, иной, другой. С ними высказывание становится точнее.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слова часто используются, когда нужно обратить внимание слушателя на конкретный предмет, лицо или количество. Они делают речь наглядной и понятной.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выделяют нужный предмет или признак среди других: этот, тот, такой, таков, столько. Они помогают уточнить, о чём именно идёт речь в сообщении.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местоимения помогают избежать неопределённости и придать фразе более строгий, собранный смысл. Особенно часто они встречаются в описаниях, правилах и рассуждениях.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разряд местоимения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разряд по значению и контексту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605221"/>
            <a:ext cx="378000" cy="302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82561"/>
            <a:ext cx="378000" cy="302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44761"/>
            <a:ext cx="378000" cy="37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 относительные местоимения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слова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Кто, что, какой, который, чей, сколько употребляются в вопросительных предложениях. Они помогают узнать нужную информацию и требуют ответа, а не объяснения связи между частями текста.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частей предложения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 же формы могут становиться относительными местоимениями. В этом случае они соединяют части сложного предложения и помогают передать мысль без лишних повторов.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 речи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«Я знаю, кто пришёл» слово кто не задаёт вопрос. Оно связывает части высказывания и показывает, о ком именно идёт речь.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требует ответа — оно вопросительное. Если оно только соединяет части предложения, значит, это относительное местоимение. Значение определяется по контексту.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 называют предмет, лицо или количество неточно: кто-то, что-то, какой-то, несколько. Они показывают, что говорящий не может или не хочет назвать всё точно.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образуются с частицами -то, -либо, -нибудь, кое-. В предложении они создают оттенок неизвестности и помогают передать приблизительность, а не точное сообщение.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таких слов помогает выразить полное отсутствие или отрицание в речи и письме.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передают отсутствие лица, предмета или признака; формы с не- и ни- нужно различать по ударению и значению.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«Местоимение»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24394"/>
            <a:ext cx="3975900" cy="1397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местоимения изменяются по падежам и какие формы нужно запоминать отдельно.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местоимений по падежам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местоимений изменяются по падежам, но часто отличаются от окончаний существительных и требуют внимательного сравнения в тексте.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русскому языку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местоимений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кое-, -то, -либо, -нибудь пишутся через дефис: кое-кто, кто-то, где-либо, что-нибудь. Это правило нужно запомнить как единое оформление.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отрицательных местоимениях приставки не- и ни- пишутся слитно: никто, ничто, никакой. Выбор зависит от значения отрицания и позиции ударения.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местоимение употреблено с предлогом, слова пишутся раздельно: у него, с ней, к ним. Предлог всегда остаётся отдельным словом.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избежать ошибок в употреблении местоимений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трудности чаще всего возникают и как проверить правильность формы и связи слова в предложении.
</a:t>
            </a:r>
            <a:endParaRPr lang="en-US" sz="11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5692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в тексте и диалоге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82026" y="30510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связном тексте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025" y="36196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повествовании местоимения заменяют уже названные слова и соединяют предложения. Так текст становится плавнее, а пересказ, описание и ответ у доски — короче и понятнее.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2026" y="13059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2025" y="18745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местоимения быстро показывают, кто говорит и к кому обращаются: я, ты, вы, мы. Благодаря этому реплики звучат естественно и не перегружены повторениями.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может выполнять почти любую синтаксическую роль, поэтому его место в предложении важно определять по вопросу и связи со словами.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местоимений в предложении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местоимения выступают подлежащими и дополнениями, но в речи они также могут уточнять предмет или входить в состав сказуемого.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«Местоимение»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повторение разрядов местоимений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называют участников речи: я, ты, он, мы, вы, они. Возвратное себя показывает, что действие обращено на самого действующего лица.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обозначают принадлежность: мой, твой, наш, ваш, свой. Указательные и определительные помогают выделить предмет, признак или всё множество.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 относительные формы одинаковы по виду, но различаются по роли в предложении: одни задают вопрос, другие связывают части сложного предложения.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выражают отсутствие, а неопределённые — неточность или неизвестность. Именно по значению и контексту определяется их разряд.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7553" y="1145300"/>
            <a:ext cx="464898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слово, его значение и разряд: так легче определить местоимение в предложении и не спутать его с другими частями речи.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распознавания местоимений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определить значение слова в контексте, разряд местоимения становится понятным без лишних сомнений.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русскому языку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помогает сделать речь точнее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делают высказывание короче, связнее и выразительнее. Они помогают не повторяться, точно передавать смысл и грамотно строить устную и письменную речь.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2026-05-23T08:07:15Z</dcterms:created>
  <dcterms:modified xsi:type="dcterms:W3CDTF">2026-05-23T08:07:15Z</dcterms:modified>
</cp:coreProperties>
</file>