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сила России: знания, труд и добрые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сильна знаниями, трудом, талантом и добрыми поступками.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знаний к сильной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сила страны рождается там, где люди учатся, трудятся, задают вопросы и ищут ответы. Учёные, учителя, врачи, инженеры, космонавты, художники, спортсмены и волонтёры делают жизнь лучше каждый день.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первые шаги к большим делам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831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основам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дети читают, пишут, считают и учатся сравнивать. Эти простые умения помогают понимать задания, решать задачи и уверенно двигаться дальше по дороге знаний.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831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 думаем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школьники наблюдают, пробуют, делают выводы и учатся замечать важные детали. Так любознательность превращается в полезное умение понимать мир вокруг себя.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24875" y="946875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урок добавляет маленькую ступеньку к большим достижениям. Из школьных знаний позже вырастают профессии, открытия, изобретения и полезные дела для людей.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24875" y="2921563"/>
            <a:ext cx="3652500" cy="16676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ребёнок узнаёт сегодня, пригодится ему завтра. Поэтому учёба в школе — это не только отметки, но и старт для будущих успехов.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учёные и их открытия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Ломоносов: человек многих талантов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был не только учёным, но и поэтом, и исследователем. Он интересовался природой, языком, звёздами и помогал развитию науки в России. Его пример показывает, как знания соединяются с настойчивостью и любопытством.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Менделеев и порядок в мире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создал периодическую таблицу химических элементов. Благодаря этому учёные могут лучше понимать вещества и их свойства. Его открытие стало важным для химии и помогло многим поколениям исследователей.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и тайны живого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изучал, как работает организм человека и животных. Он внимательно наблюдал, ставил опыты и записывал результаты. Такие исследования помогают науке узнавать больше о здоровье и жизни живых существ.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— гордость страны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1957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 запустили первый искусственный спутник Земли. Это событие открыло новую страницу в истории науки и показало, что человек может осваивать космическое пространство.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космические успехи
</a:t>
            </a:r>
            <a:pPr algn="ctr" indent="0" marL="0">
              <a:lnSpc>
                <a:spcPct val="100000"/>
              </a:lnSpc>
              <a:buNone/>
            </a:pPr>
            <a:r>
              <a:rPr lang="en-US" sz="5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побед Россия продолжила изучать космос, создавать корабли и развивать науку. Эти достижения стали возможны благодаря знаниям, смелости и ежедневному труду многих людей.
</a:t>
            </a:r>
            <a:endParaRPr lang="en-US" sz="1252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 в космосе. Его полёт стал важным достижением для всей страны и вызвал восхищение во всём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рядом с нами каждый день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поезда и современные мосты помогают людям быстро и безопасно добираться до нужного места. За каждой такой машиной стоят труд инженеров, конструкторов и рабочих.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Телефоны, интернет и современные программы позволяют общаться, учиться и обмениваться новостями даже на большом расстоянии. Иногда кажется, что мир стал совсем маленьким.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помогают врачам проводить обследования, лечить людей и следить за здоровьем. Новое оборудование делает помощь точнее, а лечение — быстрее и удобнее.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роботы
</a:t>
            </a:r>
            <a:pPr algn="l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Компьютеры, обучающие программы и роботы делают уроки интереснее и нагляднее. С ними можно не только играть, но и учиться думать, проверять идеи и создавать новое.
</a:t>
            </a:r>
            <a:endParaRPr lang="en-US" sz="11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умная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мысли: от любопытства к полезному результату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тоже делает страну сильной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сказки и книги учат добру, смелости и честности. Читая их, дети узнают характеры героев и лучше понимают, как поступать в трудных ситуациях.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балет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балет России известны во многих странах. Они помогают людям чувствовать красоту, радость и грусть, даже если слова не нужны совсем.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показывает истории о людях, их поступках и мечтах. Зрители учатся слушать, переживать и смотреть на мир внимательнее, чем обычно.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художников сохраняют образы людей, природы и истории. Живопись помогает беречь память о прошлом и видеть, как богата культура нашей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библиотеки и театры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живёт 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старинные вещи, картины и предметы, которые рассказывают о прошлом. Каждый экспонат словно шепчет свою историю. Поэтому в музее интересно не только смотреть, но и думать.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— дом книг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на полках стоят книги, и каждая хранит знания, приключения или важные сведения. Ребёнок может взять книгу, открыть первую страницу и отправиться в путешествие, не выходя из зала.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где оживают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театра актёры показывают сказки, пьесы и истории о людях. Свет, декорации и музыка помогают зрителям поверить в чудо. Иногда кажется, что занавес знает больше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силе характера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помогает телу становиться сильным, ловким и выносливым. Регулярные тренировки поддерживают здоровье и учат радоваться движению, а не только сидеть за партой.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научиться новому, нужно тренироваться снова и снова. Спорт показывает: успех приходит не сразу, но упорство помогает не сдаваться после ошибок и промахов.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соревнованиях важно соблюдать правила, уважать соперника и уметь проигрывать достойно. Так спорт воспитывает не только мышцы, но и характер.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каждый помогает другому и отвечает за общий результат. Совместный труд учит дружбе, вниманию и умению радоваться победе вместе, а не в одиночку.
</a:t>
            </a:r>
            <a:endParaRPr lang="en-US" sz="13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и волонтёры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тем, кто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приходят туда, где нужна поддержка: к пожилым людям, детям, животным и семьям, которым трудно справиться самим. Их помощь делает жизнь теплее и спокойнее.
</a:t>
            </a:r>
            <a:endParaRPr lang="en-US" sz="1321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деле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собирает вещи, другой несёт коробки, третий помогает убрать двор или посадить дерево. Любое полезное дело становится заметным, когда его делают дружно и аккуратно.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требует не только желания, но и времени, внимательности, терпения. Важно доводить начатое до конца, чтобы помощь действительно принесла пользу, а не осталась только хорошей идеей.
</a:t>
            </a:r>
            <a:endParaRPr lang="en-US" sz="120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маленьких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младшие школьники могут быть волонтёрами: помочь в классе, собрать корм для приюта, убрать участок или передать книги. Маленький поступок тоже делает мир лучше.
</a:t>
            </a:r>
            <a:endParaRPr lang="en-US" sz="13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713350" y="228800"/>
            <a:ext cx="39996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открывают много дорог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190475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дети учатся говорить и писать понятно, красиво и без ошибок. Это помогает выражать мысли, читать книги с удовольствием и точно понимать других людей.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190475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тренирует внимание, память и умение рассуждать. Она учит считать, сравнивать, находить закономерности и не бояться сложных задач, потому что у каждой есть решение.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190475" y="3791595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знакомит с природой, историей, людьми и жизнью нашей страны. Ребята узнают, как устроен мир, почему важно беречь его и как вести себя в разных ситуациях.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7207550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и труд
</a:t>
            </a:r>
            <a:pPr algn="l" indent="0" marL="0">
              <a:lnSpc>
                <a:spcPct val="100000"/>
              </a:lnSpc>
              <a:buNone/>
            </a:pPr>
            <a:r>
              <a:rPr lang="en-US" sz="4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искусство, музыка и технология развивают воображение, вкус и ловкость рук. Они помогают не только создавать красивые вещи, но и учиться работать старательно и терпеливо.
</a:t>
            </a:r>
            <a:endParaRPr lang="en-US" sz="1056" dirty="0"/>
          </a:p>
        </p:txBody>
      </p:sp>
      <p:sp>
        <p:nvSpPr>
          <p:cNvPr id="15" name="Text 6"/>
          <p:cNvSpPr txBox="1"/>
          <p:nvPr/>
        </p:nvSpPr>
        <p:spPr>
          <a:xfrm>
            <a:off x="7207550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5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укрепляет здоровье, развивает силу, выносливость и ловкость. А ещё она учит дружбе, честной игре и умению поддерживать команду, даже если мяч убежал в другую сторону.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маленькое любопытство становится открытием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простой путь исследования: от интереса и наблюдения к проверке и новому выводу.
</a:t>
            </a:r>
            <a:endParaRPr lang="en-US" sz="24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берегут природу России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начинается с заботы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тихо шумит вода, а рядом школьники собирают мусор и ставят табличку с напоминанием о чистоте. Такая работа помогает реке оставаться домом для рыб, птиц и растений, а людям — местом для отдыха и радости.
</a:t>
            </a:r>
            <a:endParaRPr lang="en-US" sz="1113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ждёт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важно не только гулять, но и беречь каждую тропинку, не ломать ветки и не оставлять костёр без присмотра. Экологи и ребята следят, чтобы лес оставался зелёным, живым и безопасным для зверей и птиц.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Саженец как маленькая надежда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девочка осторожно сажают молодой деревец на фоне большой карты России. Через годы оно вырастет, даст тень, очистит воздух и напомнит, что забота о природе начинается с одного доброго движения рук.
</a:t>
            </a:r>
            <a:endParaRPr lang="en-US" sz="11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738" y="1875276"/>
            <a:ext cx="334200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2288" y="1875276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900" y="1875276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563" y="1875276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2188" y="1904976"/>
            <a:ext cx="343500" cy="274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знают о России в разных странах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первого спутника и первый полёт человека в космос стали событиями, о которых узнал весь мир. Эти успехи показали силу науки, смелость и упорный труд.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музыка, балет и театральное искусство восхищают зрителей в разных странах. Они помогают понять красоту, пережить сильные эмоции и увидеть богатство культуры.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и поэты известны далеко за пределами страны. Их книги читают, переводят и обсуждают, потому что в них есть яркие герои, чувства и важные мысли.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Российских спортсменов знают по упорству, мастерству и красивой игре. Их победы — это не случайность, а результат долгих тренировок, дисциплины и веры в себя.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изобретения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 учёные создают машины, программы и новые технологии, которые делают жизнь удобнее. Благодаря их труду Россия остаётся заметной в науке и технике.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особенно нужны будущему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81335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медсёстры помогают людям быть здоровыми, лечат болезни и поддерживают в трудный момент. Их работа требует знаний, внимательности и большого сердца.
</a:t>
            </a:r>
            <a:endParaRPr lang="en-US" sz="1289" dirty="0"/>
          </a:p>
        </p:txBody>
      </p:sp>
      <p:sp>
        <p:nvSpPr>
          <p:cNvPr id="11" name="Text 3"/>
          <p:cNvSpPr txBox="1"/>
          <p:nvPr/>
        </p:nvSpPr>
        <p:spPr>
          <a:xfrm>
            <a:off x="781335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и объяснять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открывают детям дорогу к знаниям, помогают задавать вопросы и находить ответы. Без терпения, доброты и любви к делу в этой профессии не обойтись.
</a:t>
            </a:r>
            <a:endParaRPr lang="en-US" sz="1337" dirty="0"/>
          </a:p>
        </p:txBody>
      </p:sp>
      <p:sp>
        <p:nvSpPr>
          <p:cNvPr id="12" name="Text 4"/>
          <p:cNvSpPr txBox="1"/>
          <p:nvPr/>
        </p:nvSpPr>
        <p:spPr>
          <a:xfrm>
            <a:off x="2816152" y="1337362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и изобретать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Инженеры, строители и программисты создают дома, мосты, машины и цифровые сервисы. Они соединяют точный расчёт, фантазию и умение работать в команде.
</a:t>
            </a:r>
            <a:endParaRPr lang="en-US" sz="1337" dirty="0"/>
          </a:p>
        </p:txBody>
      </p:sp>
      <p:sp>
        <p:nvSpPr>
          <p:cNvPr id="13" name="Text 5"/>
          <p:cNvSpPr txBox="1"/>
          <p:nvPr/>
        </p:nvSpPr>
        <p:spPr>
          <a:xfrm>
            <a:off x="2816152" y="3164987"/>
            <a:ext cx="1529613" cy="1735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и создавать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Биологи, дизайнеры и другие специалисты наблюдают природу, придумывают полезные вещи и делают мир красивее. Их работа показывает, что знания могут быть и полезными, и творческими.
</a:t>
            </a:r>
            <a:endParaRPr lang="en-US" sz="12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школьник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79375" y="127736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 интересом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статьи и даже короткие заметки расширяют кругозор. Когда ребёнок читает вдумчиво, он узнаёт больше и начинает лучше понимать людей, события и мир вокруг.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690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дома и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упавшие тетради, полить цветы, убрать рабочее место — это простые дела, но они приучают к порядку и ответственности. Из таких шагов вырастает надёжный характер.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411575" y="1277424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— это половина ответа. Если что-то непонятно, важно спрашивать учителя, родителей или одноклассников, а не делать вид, что всё уже ясно, как ясный день.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081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бросать мусор, экономить воду, не ломать ветки и не пугать животных — такие привычки показывают уважение к миру. Природа отвечает добром тем, кто относится к ней внимательно.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40325" y="3414652"/>
            <a:ext cx="2304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благодарит повара, водителя, дворника, врача или учителя, он учится видеть ценность чужой работы. Это помогает стать вежливым, чутким и по-настоящему сильным человеком.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людей, которыми гордится страна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начинается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врач принимает пациентов, спасатель выезжает на вызов, а учитель открывает класс и ждёт учеников. Их день проходит по-разному, но цель одна — помочь людям, сохранить здоровье, знания и спокойствие.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работает мастерство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проектирует мост, строитель воплощает его в жизнь, а программист делает удобной работу компьютеров и телефонов. За каждым удобным шагом в нашей жизни стоит внимательный и умелый труд.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сила вдохновения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музыкант и спортсмен по-своему делают страну ярче. Один создаёт картину, другой — мелодию, третий — победу на соревнованиях, и все вместе показывают, как много умеют люди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умной силы — знания, труд и доброта.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не бывает ни открытий, ни полезных дел, ни настоящего уважения к людям.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«Умная сила России»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создают умные и добрые люди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 начинается сегодня — в тетради, на уроке, дома и в добром поступке. Чем больше старания, любознательности и уважения, тем сильнее становится страна.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2026-05-26T10:55:52Z</dcterms:created>
  <dcterms:modified xsi:type="dcterms:W3CDTF">2026-05-26T10:55:52Z</dcterms:modified>
</cp:coreProperties>
</file>