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 любви, свободе творчества и цене человеческого выбора.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«Мастер и Маргарита»: любовь, творчество и нравственный выбор
</a:t>
            </a:r>
            <a:endParaRPr lang="en-US" sz="322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романа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писал «Мастера и Маргариту» в эпоху цензуры и страха, поэтому сам роман стал свидетельством борьбы художника за право говорить правду.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Мастер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— писатель, создавший роман о Понтии Пилате, но не получивший признания и поддержки.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Травля критиков и давление среды ломают его веру в собственный труд и лишают внутренней опоры.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Сожжённая рукопись символизирует не слабость таланта, а страх, одиночество и зависимость творчества от свободы.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Маргарита остаётся верной Мастеру даже после его исчезновения и не принимает его утрату как окончательный факт.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Маргарита как любовь, верность и действие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действует решительно: соглашается на риск и вступает в союз с Воландом ради спасения любимого.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образ соединяет смелость, сострадание и готовность к жертве, а не только личное чувство.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Маргариты становится нравственным выбором, который противостоит равнодушию, страху и человеческой пассивности.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Мастера к внутреннему спасению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художественный дар проходит через надежду, кризис и освобождение.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как пространство сатиры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несвобода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Сеанс в Варьете и другие фантастические эпизоды усиливают сатиру. Внешний порядок обнажает внутреннюю зависимость людей от страха, выгоды и мнения начальства.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Бытовой хаос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Московские главы показывают мир очередей, квартирных склок и карьерных расчётов. Повседневность здесь кажется привычной, но за ней чувствуется постоянное напряжение и взаимное недоверие.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основные линии романа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не существуют отдельно: они постоянно перекликаются образами, мотивами и нравственными вопросами.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романа соединяет личное, сатирическое и философское в единый смысловой узел.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композиция романа М. А. Булгакова «Мастер и Маргарита»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лет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работал над романом именно столько, и эта длительная работа подчёркивает неуничтожимость подлинного замысла.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работы над романом: 1928–1940 годы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история создания романа показывает, что настоящее искусство переживает цензуру, страх и попытки уничтожения.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2014085"/>
            <a:ext cx="4598400" cy="14674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смысловые функции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каждый герой связан с определённой нравственной идеей и способом отношения к правде.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раскрывают разные ответы на вопрос о правде, ответственности и внутренней свободе.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М. А. Булгакова «Мастер и Маргарита»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95175"/>
            <a:ext cx="387900" cy="34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312415"/>
            <a:ext cx="387900" cy="310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3444" y="3265225"/>
            <a:ext cx="339413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17113" y="3265225"/>
            <a:ext cx="290925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просто олицетворяет зло, а выявляет скрытую сущность людей. В его присутствии становится заметно, кто способен к честности, а кто предпочитает самообман и удобную ложь.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Воланд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комизм не отменяет тревоги. Шутки, переодевания и абсурдные выходки превращают московскую повседневность в сатирическую проверку жадности, тщеславия и духовной пустоты.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Коровьев и Бегемот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действия связаны с резким испытанием и разрушением иллюзий. Он действует жёстко и быстро, заставляя персонажей столкнуться с последствиями собственных слабостей и выборов.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Азазелло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образ усиливает фантастическую атмосферу и подчёркивает театральность происходящего. В свите Воланда она помогает создать мир, где привычные маски людей становятся особенно заметными.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Гелла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Воланд и свита как механизм испытания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романа и их значения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образы связывают московскую сатиру, историю Мастера и евангельскую линию в единое художественное пространство.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не украшают сюжет, а формируют его смысл: через них роман говорит о памяти, вине, свободе и духовном очищении.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роману М. А. Булгакова «Мастер и Маргарита».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Пилат сразу понимает, что Иешуа не опасен и не заслуживает смертного приговора, однако мысль о доносе и потере власти оказывается для него сильнее внутреннего убеждения.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о казни превращает его ошибку в нравственную вину: он жертвует правдой ради личной безопасности и тем самым выбирает не справедливость, а компромисс со страхом.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Ершалаимская глава показывает, что трусость разрушает человека изнутри, а ответственность за выбор нельзя переложить на обстоятельства, должность или давление извне.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Понтий Пилат: страх сильнее совести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Мастера и Маргариты: опора, которая не ослабевает
</a:t>
            </a:r>
            <a:endParaRPr lang="en-US" sz="2241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Верность, проверенная исчезновением
</a:t>
            </a:r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Маргарита остаётся с Мастером даже тогда, когда его нет рядом и его имя почти стёрто из памяти других. Её чувство не зависит от успеха, удобства или спокойствия. Именно поэтому любовь в романе выглядит как нравственная верность, а не как случайное увлечение.
</a:t>
            </a:r>
            <a:endParaRPr lang="en-US" sz="1449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Жертва ради спасения
</a:t>
            </a:r>
            <a:pPr algn="l" indent="0" marL="0">
              <a:lnSpc>
                <a:spcPct val="90000"/>
              </a:lnSpc>
              <a:buNone/>
            </a:pPr>
            <a:r>
              <a:rPr lang="en-US" sz="162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Маргарита не ждёт чуда пассивно: она действует, принимает риск и идёт на союз с Воландом, чтобы вернуть любимого. В её поступке соединяются смелость, сострадание и готовность платить личной свободой за чужую жизнь.
</a:t>
            </a:r>
            <a:endParaRPr lang="en-US" sz="1629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полёт над городом
</a:t>
            </a:r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полёта под лунным светом передаёт не только фантастичность, но и чувство освобождения от страха и унижения. Два силуэта над Москвой становятся знаком любви, которая поднимает человека выше повседневной боли.
</a:t>
            </a:r>
            <a:endParaRPr lang="en-US" sz="1449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роман соединяет сатиру, любовь и философию
</a:t>
            </a:r>
            <a:endParaRPr lang="en-US" sz="2766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смысловых переходов в романе М. А. Булгакова «Мастер и Маргарита»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0626" y="1733225"/>
            <a:ext cx="6210249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возвращаются в разных сюжетных линиях и помогают увидеть общую логику романа.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соединяют отдельные эпизоды в единую систему: бытовое, фантастическое и философское постоянно перекликаются.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роману М. А. Булгакова «Мастер и Маргарита».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романа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романа: роман в романе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355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1930-х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сюжет показывает бытовую и нравственную среду, в которой действуют Мастер, Маргарита и московские персонажи. Здесь возникает конфликт личности и внешнего давления.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5325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 Понтии Пилате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московской линии появляется рукопись Мастера, открывающая древний Ершалаим. Этот слой переносит читателя к вопросам вины, страха и ответственности.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2710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вечное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линии сходятся в размышлении о добре, свободе и нравственном выборе. Историческая дистанция исчезает, потому что человеческие проблемы оказываются неизменными.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финала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не обещает бытового счастья, но показывает достижение внутренней ясности и освобождение от страха.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сюжета ведёт от боли к покою: роману важнее духовный итог, чем внешняя победа.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композиции финала романа М. А. Булгакова «Мастер и Маргарита».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точно показывает, как страх перед сильными, давление коллектива и зависимость от чужого мнения заставляют человека отказываться от собственного голоса и совести.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нём узнаваемы механизмы травли, лицемерия и карьерного расчёта: внешнее благополучие становится важнее правды, а удобная маска — важнее честности.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ставит вопрос о свободе творчества и праве на независимую мысль, что особенно важно для старшеклассников, выбирающих собственную позицию.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увидеть, что внутреннюю честность нужно сохранять не в абстракции, а в повседневных отношениях, учёбе, споре и ответственности за слова.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остаётся современным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ценности — мужество творчества, верность любви и ответственность выбора — определяют судьбу человека в романе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роману М. А. Булгакова «Мастер и Маргарита».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сводит смысл произведения к трем опорам, без которых личность теряет достоинство и внутреннюю свободу.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7149" y="0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2425" y="1557275"/>
            <a:ext cx="4092600" cy="31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творчество как формы свободы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показывает, что любовь поддерживает творчество, а творчество сохраняет память о любви. История Мастера и Маргариты утверждает духовную цельность, верность и свободу от страха.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2026-05-20T02:05:01Z</dcterms:created>
  <dcterms:modified xsi:type="dcterms:W3CDTF">2026-05-20T02:05:01Z</dcterms:modified>
</cp:coreProperties>
</file>