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450" y="889010"/>
            <a:ext cx="3230700" cy="321808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889000"/>
            <a:ext cx="4407000" cy="321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 человек: взаимное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климат и жизнь на Земле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326049" y="462782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8866" y="953250"/>
            <a:ext cx="2971465" cy="323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оболочка, которая делает жизнь возможной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окружает Землю, даёт кислород для дыхания, формирует погоду и защищает планету от части космических угроз. От её состояния зависят природа, хозяйство и повседневная жизнь людей.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83" y="1180556"/>
            <a:ext cx="308984" cy="247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1956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4436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917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3647" y="1155650"/>
            <a:ext cx="1485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и их роли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8348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нижний слой атмосферы, где сосредоточена почти вся водяная пара. Именно здесь образуются облака, идут дожди, дуют ветры и происходят почти все привычные нам погодные явления.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01596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тропосферы находится стратосфера. В ней расположен озоновый слой, который поглощает опасное ультрафиолетовое излучение Солнца и помогает защищать живые организмы на поверхности Земли.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4844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мезосфере сгорает большинство метеоров, которые входят в атмосферу. Благодаря этому Земля получает дополнительную защиту от мелких космических тел, летящих из космоса.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8092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термосфере можно наблюдать полярные сияния. Здесь же верхние слои атмосферы отражают радиоволны, что помогает дальним радиосвязям работать на больших расстояниях.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3404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меняет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вверх воздух становится разреженнее, а температура и плотность сильно меняются. Поэтому в каждом слое атмосферы складываются свои особые природные условия и 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390" y="0"/>
            <a:ext cx="374712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воздух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людям, животным и растениям для жизни. Без кислорода клетки не могут получать энергию, поэтому чистый воздух — одно из главных условий здоровья и нормального развития.
</a:t>
            </a:r>
            <a:endParaRPr lang="en-US" sz="1274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служит средой для полётов самолётов, движения воздушных потоков и работы многих технических систем. Знание свойств воздуха помогает безопасно использовать авиацию и другие виды транспорта.
</a:t>
            </a:r>
            <a:endParaRPr lang="en-US" sz="1274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горение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поддерживает горение, поэтому воздух необходим в двигателях, котельных и на предприятиях. Именно через атмосферу происходит работа многих энергетических и промышленных установок.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передаёт звук, запахи и водяной пар, а также влияет на формирование погоды. Ветер, влажность и облака постоянно напоминают, что атмосфера участвует в жизни человека каждый день.
</a:t>
            </a:r>
            <a:endParaRPr lang="en-US" sz="12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воздуха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по теме «Атмосфера и человек»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источников различается по сезонам и городам, поэтому цифры на диаграмме отражают общий характер нагрузки на воздух.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обычно играют транспорт и промышленность, а зимой заметно возрастает влияние отопления.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0200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загрязнители атмосферы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952436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образуется при неполном сгорании топлива и особенно опасен тем, что мешает крови переносить кислород. Даже небольшие концентрации могут ухудшать самочувствие и снижать работоспособность.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685318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Оксиды азота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выделяются при работе транспорта, электростанций и заводов. В воздухе они участвуют в образовании смога и кислотных дождей, а также раздражают дыхательные пути.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418200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Сернистый газ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связан прежде всего со сжиганием топлива, содержащего серу. Сернистый газ вреден для людей, может повреждать растения и усиливает загрязнение воздуха в промышленных районах.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151086"/>
            <a:ext cx="6946200" cy="664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пыль, сажа и копоть долго остаются в воздухе и легко проникают глубоко в дыхательные пути. Они ухудшают видимость и особенно опасны для здоровья детей.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30200" y="3883952"/>
            <a:ext cx="6946200" cy="664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загрязнители испаряются и быстро смешиваются с воздухом. Они могут попадать в дыхательные пути и усиливать вред от других примесей, особенно в жаркую и безветренную погоду.
</a:t>
            </a:r>
            <a:endParaRPr lang="en-US" sz="13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2890035"/>
            <a:ext cx="4522200" cy="18022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Загрязнители воздуха и их воздействие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вещества опасны для здоровья людей и как они влияют на природу.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опасны и газообразные примеси, и мелкая пыль: они вредят людям, растениям и качеству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 теме «Загрязнение атмосферы»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загрязнённый воздух влияет на здоровье
</a:t>
            </a:r>
            <a:endParaRPr lang="en-US" sz="2783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загрязнённом воздухе часто появляются кашель, першение в горле, слезотечение, головная боль и усталость. Эти симптомы могут возникать уже в день сильного смога или дыма.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уязвим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пожилые люди и те, у кого есть болезни дыхательной системы, реагируют на грязный воздух особенно остро. Их организм хуже справляется с нехваткой чистого воздуха.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воздействие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вредные примеси действуют долго, возрастает риск бронхита, астмы и заболеваний сердца. Постепенно человеку становится труднее переносить физическую нагрузку и обычную активность.
</a:t>
            </a:r>
            <a:endParaRPr lang="en-US" sz="1358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дни сильного загрязнения люди быстрее устают, хуже концентрируются и медленнее восстанавливаются после нагрузки. Поэтому качество воздуха заметно отражается на повседневной жизни.
</a:t>
            </a:r>
            <a:endParaRPr lang="en-US" sz="13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загрязнение воздуха проходит путь от источника до человека и его здоровья.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выброса к последствиям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031" y="0"/>
            <a:ext cx="217493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850575" y="100075"/>
            <a:ext cx="59844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и потепление климата
</a:t>
            </a:r>
            <a:endParaRPr lang="en-US" sz="2165" dirty="0"/>
          </a:p>
        </p:txBody>
      </p:sp>
      <p:sp>
        <p:nvSpPr>
          <p:cNvPr id="11" name="Text 2"/>
          <p:cNvSpPr txBox="1"/>
          <p:nvPr/>
        </p:nvSpPr>
        <p:spPr>
          <a:xfrm>
            <a:off x="1373550" y="1047050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тепла, которое Земля получает от Солнца, задерживается в атмосфере парниковыми газами. Это помогает сохранять на планете условия, подходящие для жизни людей и других организмов.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373550" y="205938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парникового эффекта Земля была бы гораздо холоднее. Именно поэтому он сам по себе не вреден, а является естественной и необходимой частью атмосферы.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373550" y="3071709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возникает 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парниковых газов становится слишком много, тепло задерживается сильнее. Тогда климат постепенно теплеет, а лето может становиться жарче и суше в одних районах и более дождливым в других.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373550" y="408403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парниковых газов связан с опасными погодными явлениями: жарой, сильными ливнями, засухами и штормами. Эти изменения затрагивают и природу, и жизнь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парниковые газы и их источники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темы; условное распределение для учебной презентации.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связана со сжиганием топлива, но вклад сельского хозяйства тоже заметен из-за метана и закиси азота.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требует мер сразу в энергетике, транспорте и сельском хозяйстве.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человечество узнало о роли озона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рост применения фреонов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Фреоны широко использовали в холодильниках, кондиционерах и аэрозолях, потому что они были удобны и долго считались безопасными для окружающей среды.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выявление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обнаружили, что некоторые вещества разрушают озон в стратосфере. Это усилило тревогу из-за роста ультрафиолетового облучения у поверхности Земли.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договорились сократить использование опасных соединений. Ограничения на фреоны стали важным шагом в защите озонового слоя.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постепенное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ограничениям разрушение озона замедлилось. Наблюдения продолжаются, чтобы следить за состоянием атмосферы и не допустить нового ухудшения.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44" y="3104165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4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6744" y="3090392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6704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атмосфера влияет на жизнь каждый день
</a:t>
            </a:r>
            <a:endParaRPr lang="en-US" sz="2783" dirty="0"/>
          </a:p>
        </p:txBody>
      </p:sp>
      <p:sp>
        <p:nvSpPr>
          <p:cNvPr id="13" name="Text 2"/>
          <p:cNvSpPr txBox="1"/>
          <p:nvPr/>
        </p:nvSpPr>
        <p:spPr>
          <a:xfrm>
            <a:off x="226750" y="1591220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здесь и 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быстро: утром может быть солнце, а вечером — дождь и ветер. Эти условия определяют, как мы одеваемся, добираемся до школы и планируем прогулки.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26750" y="3515198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привычные для местности особенности: холодные зимы, тёплое лето или сильные ветры. Он помогает понимать, какие растения растут и как живут люди.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646750" y="1591220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туман, снег и дождь влияют на движение автомобилей, поездов и самолётов. Погодные условия могут замедлять поездки и требовать особой осторожности.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46750" y="3515198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Влажность, жара и мороз по-разному действуют на самочувствие человека. Поэтому климат и погода влияют на выбор спорта, отдыха и повседневной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632257"/>
            <a:ext cx="4714800" cy="18789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чистый воздух дома и в школе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уменьшают нагрузку на атмосферу и помогают сократить выбросы в повседневной жизни.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повседневные действия снижают загрязнение воздуха, если их выполняют многие люди.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и учебным экологическим рекомендациям.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том, как лес очищает воздух
</a:t>
            </a:r>
            <a:endParaRPr lang="en-US" sz="2906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щит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лесополосы задерживают пыль, смягчают жару и делают воздух заметно свежее. В городе это особенно важно: деревья помогают людям легче дышать и уменьшают шум от дорог.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открытой местности поднимается пыль, кроны деревьев становятся естественным барьером. Лес удерживает частицы, защищает почву от выдувания и помогает сохранить более чистую атмосферу вокруг.
</a:t>
            </a:r>
            <a:endParaRPr lang="en-US" sz="1273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 её 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лесов становится меньше, воздух теряет естественную защиту. Пыли в атмосфере больше, а углекислый газ поглощается слабее, поэтому природа хуже справляется с очисткой.
</a:t>
            </a:r>
            <a:endParaRPr lang="en-US" sz="12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показывает, как совместные решения уменьшают загрязнение воздуха и улучшают условия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 может стать чище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состояние воздуха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измеряют пыль, оксиды азота, сернистый газ, угарный газ, озон и другие вещества. По этим данным можно понять, насколько воздух безопасен для 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ведут метеостанции, датчики и лаборатории. Приборы помогают получать точные данные в разные часы суток и сравнивать состояние воздуха в разных местах.
</a:t>
            </a:r>
            <a:endParaRPr lang="en-US" sz="1389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загрязнения показывают, где воздух чище, а где больше вредных веществ. Это помогает находить районы с высокой нагрузкой и определять возможные источники выбросов.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постоянно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атмосферой нужны не только учёным, но и жителям городов. Они помогают заранее замечать неблагоприятные дни и принимать меры для защиты здоровья.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сокращения выбросов и их результат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теме; условные значения для сравнения мер.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работают особенно хорошо вместе: одна уменьшает выбросы, другая помогает их задержать или заменить более чистыми решениями.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результат даёт сочетание экономии энергии, чистого транспорта и очистки выбросов.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373550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энергию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лишнего света, экономное использование техники и тёплое, но разумное отопление помогают уменьшить расход топлива и выбросы от электростанций.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73550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прогулки, велосипед и общественный транспорт снижают количество выхлопных газов. Это особенно заметно в городах, где машин много на улицах.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72375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увеличивать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и отказ от ненужной упаковки уменьшают загрязнение воздуха при сжигании и разложении мусора на свалках.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2375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 растениях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уход за дворами и сохранение зелёных зон помогают удерживать пыль, создавать тень и поддерживать более чистый воздух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атмосфера — здоровье сегодня и завтра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защищает жизнь, но нуждается в бережном отношении. Сокращая выбросы, экономя ресурсы и сохраняя зелёные зоны, люди делают воздух чище и будущее безопаснее.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2026-06-02T19:10:38Z</dcterms:created>
  <dcterms:modified xsi:type="dcterms:W3CDTF">2026-06-02T19:10:38Z</dcterms:modified>
</cp:coreProperties>
</file>