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Вампилов и литературный перекрёсток 1960—1970-х годов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Обыденная жизнь, нравственный выбор и горький смех эпохи в пьесах Вампилова.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1960—1970-е годы литература всё внимательнее всматривается в частную жизнь, внутреннюю свободу и нравственную ответственность человека. На этом фоне особенно заметно, как Вампилов обновил театр живой речью, психологической точностью и отказом от внешнего пафоса.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времени перемен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— рождение в Черемхово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драматург родился в Иркутской области, в среде сибирского провинциального быта, который позже стал важной частью его художественного мира.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работа в Иркутске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Иркутском университете Вампилов изучал историю и филологию, затем работал журналистом. Это усилило его интерес к точной детали, разговорной речи и живым человеческим характерам.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 — гибель на Байкале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смерть в возрасте 34 лет оборвала творческий путь писателя и сделала особенно ощутимым масштаб незавершённого дара.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формирование драматурга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судьбе и художественном мире Вампилова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Иркутск, Ангара, рабочие посёлки и небольшие города сформировали личный опыт Вампилова. Сибирь вошла в его судьбу не как фон, а как живая среда повседневного существования.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она представлена через квартиры, вокзалы, дворы, дачи и временные пристанища. Этот мир подчёркивает дорогу, холод, ожидание и хрупкость человеческих 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прозы к драме: что изменилось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прозаические опыты закрепили внимание писателя к бытовой детали, по которой сразу виден характер и скрытое напряжение между людьми.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разговор становится главным носителем смысла: через реплику, паузу и недосказанность раскрывается внутренний конфликт персонажей.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Обыденность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простая ситуация у Вампилова постепенно превращается в проверку совести, а значимое событие часто происходит в момент выбора.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центр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самого поступка оказывается его причина и последствие: драматург показывает, как человек отвечает за собственную правду или самообман.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у Вампилова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бытовой ситуации к нравственной развязке в его пьесах.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бытовой случайности и неправды, но именно она запускает цепочку событий, в которой чужие люди постепенно становятся эмоционально близкими друг другу.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семьи Сарафановых показывает, что родство у Вампилова связано не только с кровью, но и с готовностью слушать, прощать и принимать чужую слабость.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путаница оборачивается серьёзным разговором о доверии: пьеса убеждает, что человеческое тепло рождается из ответственности, а не из формальных связей.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«Старший сын»: семья как случайное сообщество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пьесы развивают одну линию: частная история становится проверкой нравственной зрелости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остро у Вампилова звучат кризис личности и тема доверия, но каждая пьеса раскрывает их по-своему.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тематике пьес Александра Вампилова: «Прощание в июне», «Старший сын», «Утиная охота», «Прошлым летом в Чулимске».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Вампилова и их тематические акценты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Зилов показан человеком, который утратил внутреннюю опору: его усталость выражается не в громких жестах, а в постоянной эмоциональной опустошённости и равнодушии к собственной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«Утиная охота»: герой кризиса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семья, дружба и обещания перестают быть для него подлинными ценностями и превращаются в набор привычных ролей, не связанных с ответственностью и смыслом.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для него ситуации не приводят к обновлению, потому что герой сам не способен выйти из состояния самообмана и внутренней пассивности.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охоты здесь становится символом бегства от себя: желание начать заново остаётся лишь мечтой, которая не снимает главного кризиса личности.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быт как зеркало эпохи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Столовая, гостиница, кабинет, двор, вокзал и квартира у Вампилова становятся не просто местами действия, а пространствами, где видны привычки, страхи и зависимость людей друг от друга.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повседневной среде особенно заметны одиночество, осторожность в словах и дефицит доверия: обыденная жизнь выявляет нравственные сбои времени точнее, чем любой прямой комментарий.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72" y="1734625"/>
            <a:ext cx="3549905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Вампилова и их проблематика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пьес показывает, как частная ситуация у Вампилова превращается в нравственный конфликт.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пьесах бытовой сюжет оборачивается проверкой характера и 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В. Вампилов: драматургия 1960—1970-х годов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56" y="2770325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драматургической формы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строит сцену на разговорной интонации, где бытовая фраза звучит естественно, но постепенно обнаруживает скрытое напряжение, недосказанность и внутреннюю неустойчивость героев.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у него не заполняет паузу, а раскрывает смысл: именно в недоговорённости, обрыве реплики и смене тона становится заметен настоящий конфликт между персонажами.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Обыденная ситуация у Вампилова почти всегда имеет второй, символический уровень: бытовая деталь начинает работать как знак одиночества, самообмана или надежды на перемену.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спокойное действие превращается в моральную проверку, где важнее не событие, а то, как герой реагирует на случай, чужую ложь или собственную слабость.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развивает принципы новой драмы: вместо героического конфликта он показывает повседневный выбор, в котором нет простых решений и готовых нравственных формул.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не выглядят однозначно положительными или отрицательными: каждый одновременно уязвим, зависим от обстоятельств и способен к внутреннему прозрению.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финалы усиливают ощущение незавершённости жизни и предлагают читателю самому оценить, возможны ли для героев перемены и нравственное движение вперёд.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и «новая драма»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трагическое в одном эпизоде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 Вампилова рождается из неловкости, путаницы и остроумного диалога, но за смехом быстро проступают одиночество, растерянность и человеческая незащищённость.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делает пьесы особенно точными: смешное не ослабляет драму, а подчёркивает её, заставляя зрителя увидеть слабость героя без прямого осуждения.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соприкасается сразу с несколькими художественными тенденциями эпохи, но не растворяется ни в одной из них.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драматургия соединяет лирическое внимание к человеку и формальные открытия новой драмы.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СССР 1960—1970-х годов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перекрёсток 1960—1970-х годов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вниманию к нравственной правде и внутренней жизни человека Вампилов близок прозе Юрия Казакова и Владимира Тендрякова, где важны честность взгляда и психологическая точность.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драматургия сохраняет самостоятельность: он избегает прямой публицистики, не навязывает оценку и раскрывает характеры через бытовой разговор и частную ситуацию.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его пьесы стоят рядом с лучшей литературой эпохи, но говорят собственным сценическим языком — сдержанным, точным и глубоко человеческим.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современной ему литературой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обновил сценическую речь: реплики стали звучать естественно, как живой разговор, а не как заранее подготовленный литературный текст.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придал бытовым сценам психологическую глубину, где пауза, жест и случайная фраза иногда значат больше, чем длинное объяснение.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получил героя своего времени — не трибунного, а сомневающегося, уставшего, зависимого от обстоятельств и всё же способного к внутреннему движению.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узнаваемость сделала его пьесы важными для позднесоветского зрителя и по-прежнему понятными современным школьникам.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пьесы были важны для театра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21389"/>
            <a:ext cx="3832800" cy="21362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В. Вампилова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помогают увидеть общий смысл пьес как единого художественного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разные пьесы и показывают, что бытовая деталь у драматурга всегда несёт нравственный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и мотивы у Вампилова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место в школьном чтении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второй половины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занимает прочное место среди главных драматургов послевоенной эпохи, потому что его пьесы точно отражают духовные сомнения и повседневный опыт своего времени.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важных темах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обсуждать ложь, ответственность, взросление, дружбу и самообман на понятных школьнику ситуациях, не упрощая при этом саму нравственную проблему.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завязка, сильный подтекст и выразительные характеры делают пьесы удобными для литературного разбора, сопоставления героев и анализа конфликта.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зрелое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Вампилова учат замечать скрытый смысл в обычном разговоре и видеть, как большие вопросы литературы проявляются в будничной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 показал, как в повседневной жизни проступают кризис, надежда и нравственный выбор. Его пьесы остаются важными, потому что говорят о человеке честно, тонко и современно.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Вампилов: точный голос эпохи перемен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2026-05-23T15:36:18Z</dcterms:created>
  <dcterms:modified xsi:type="dcterms:W3CDTF">2026-05-23T15:36:18Z</dcterms:modified>
</cp:coreProperties>
</file>