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image" Target="../media/image-4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jpeg"/><Relationship Id="rId11" Type="http://schemas.openxmlformats.org/officeDocument/2006/relationships/image" Target="../media/image-11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66338" y="371225"/>
            <a:ext cx="3417025" cy="4412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1810700"/>
            <a:ext cx="4858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 зародышей и биогенетический закон: ключевые темы урока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975973"/>
            <a:ext cx="4858500" cy="8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эмбриональных сходств и дивергенции в позвоночных с точки зрения биогенетического закона.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590" y="433985"/>
            <a:ext cx="23328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6600" y="1349364"/>
            <a:ext cx="4148100" cy="3098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контекст: эволюционные исследования и эмбриология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99050" y="1624284"/>
            <a:ext cx="3631500" cy="25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середине XIX века Дарвин предложил естественный отбор, а Геккель сформулировал биогенетический закон. Карл Бэр впервые выявил сходство эмбрионов позвоночных, подкрепив эволюционную теорию новыми данными.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и суть биогенетического закона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553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Биогенетический закон утверждает, что индивидуальное развитие организма отражает основные этапы его эволюционной истории.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51020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помогает объяснить морфологические сходства эмбрионов различных позвоночных и их общее происхождение из единого предка.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3650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впервые формализовал связь между онтогенезом и филогенезом, что стало фундаментальной идеей в эволюционной биологии.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5650" y="1011938"/>
            <a:ext cx="2717400" cy="15550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100" y="1011938"/>
            <a:ext cx="2717400" cy="155507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58600" y="1011938"/>
            <a:ext cx="2717400" cy="1555075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стадии эмбрионов позвоночных: морфологические черты
</a:t>
            </a:r>
            <a:endParaRPr lang="en-US" sz="2443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37810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этапах бластулы и гаструлы зародыши рыб, амфибий, рептилий, птиц и млекопитающих проявляют ярко выраженное морфологическое сходство, что указывает на сходные механизмы раннего развития.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7815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Стадии бластулы и гаструлы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2335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строение ранних зародышей обеспечивает правильную закладку основных органов и систем, создавая базу для дальнейшей специализации в зависимости от вида.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2336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Функциональное значение сходства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5210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эмбрионы всех позвоночных имеют схожие признаки: формируются хорда, нервная трубка, жаберные дуги и зачатки парных органов. Эти элементы представляют основу будущих систем организма.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211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структуры зародышей позвоночных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860291"/>
            <a:ext cx="4843800" cy="236401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эмбриональных стадий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31070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эмбрионов разных классов позвоночных на стадии гаструлы характеризуется общими признаками, отражающими их эволюционную родословную.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257175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подтверждает схожесть морфологических черт на ранних стадиях развития у всех позвоночных.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сравнительной эмбриологии позвоночных, 2020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сходства между видами: график эмбриогенеза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Эволюционная эмбриология, данные 2018 года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Наивысшее морфологическое сходство достигается в стадиях бластулы и гаструлы, что отражает общие основы развития позвоночных.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гаструлы начинается дифференциация, видоспецифические различия прогрессивно увеличиваются.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этапы эмбрионального онтогенеза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2139175" y="3446150"/>
            <a:ext cx="15795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Формируется полый шар клеток — бластодерма, происходит начало клеточного деления и организации.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139175" y="2933150"/>
            <a:ext cx="15795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Бластула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3851687" y="3224575"/>
            <a:ext cx="15795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Наступает формирование трех зародышевых листков — эктодермы, мезодермы и энтодермы.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851687" y="2711575"/>
            <a:ext cx="15795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Гаструла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5564262" y="3022225"/>
            <a:ext cx="15795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Начинает формироваться нервная трубка — основа центральной нервной системы.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5564262" y="2509225"/>
            <a:ext cx="15795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Нейрула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7276813" y="2816350"/>
            <a:ext cx="15795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Закладываются основные органы и системы, появляются первые видоспецифические различия.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7276813" y="2303350"/>
            <a:ext cx="15795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Органогенез
</a:t>
            </a:r>
            <a:endParaRPr lang="en-US" sz="1100" dirty="0"/>
          </a:p>
        </p:txBody>
      </p:sp>
      <p:sp>
        <p:nvSpPr>
          <p:cNvPr id="18" name="Text 10"/>
          <p:cNvSpPr txBox="1"/>
          <p:nvPr/>
        </p:nvSpPr>
        <p:spPr>
          <a:xfrm>
            <a:off x="426775" y="3669150"/>
            <a:ext cx="15795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Одноклеточная стадия, результат слияния гамет, закладывает генетическую основу развития.
</a:t>
            </a:r>
            <a:endParaRPr lang="en-US" sz="1000" dirty="0"/>
          </a:p>
        </p:txBody>
      </p:sp>
      <p:sp>
        <p:nvSpPr>
          <p:cNvPr id="19" name="Text 11"/>
          <p:cNvSpPr txBox="1"/>
          <p:nvPr/>
        </p:nvSpPr>
        <p:spPr>
          <a:xfrm>
            <a:off x="426775" y="3156150"/>
            <a:ext cx="1579500" cy="44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Зигота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эмбриональной дивергенции признаков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553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Дифференцировка органов приводит к формированию уникальной для каждого вида головы с характерными чертами строения и пропорций.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6553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чувств приобретают видоспецифические признаки: у рыб развиваются боковые линии, у млекопитающих — сложные структурные отделы мозга.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9375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Конечности начинают развиваться по видам: у млекопитающих формируются пальцы, у птиц — зачатки крыльев с перьевыми выростами.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9375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Закладки мозга у млекопитающих становятся более выраженными, а у птиц появляются перьевые валики — отличительные признаки на ранней стадии.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396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Схема: стадии схожести и дивергенции в эмбриогенезе
</a:t>
            </a:r>
            <a:endParaRPr lang="en-US" sz="2396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Систематизация этапов развития и морфологических изменений у позвоночных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Эмбриональная дивергенция признаков и эволюция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1475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мере развития зародышей проявляются индивидуальные черты, отражающие адаптации к разным средам обитания и условиям жизни.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67925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Дифференциация органов и тканей 주водит к возникновению новых функциональных возможностей и морфологических специализаций.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2110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изменения свидетельствуют о постепенной эволюционной дивергенции, формирующей современное биологическое разнообразие позвоночных.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4675" y="1145959"/>
            <a:ext cx="2606700" cy="20161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20600" y="1145959"/>
            <a:ext cx="2606700" cy="20161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267638" y="1145959"/>
            <a:ext cx="2606700" cy="201612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56600" y="360000"/>
            <a:ext cx="8426700" cy="4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3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Гомологии в эмбриогенезе: примеры на гистологических препаратах
</a:t>
            </a:r>
            <a:endParaRPr lang="en-US" sz="2358" dirty="0"/>
          </a:p>
        </p:txBody>
      </p:sp>
      <p:sp>
        <p:nvSpPr>
          <p:cNvPr id="14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5" name="Text 2"/>
          <p:cNvSpPr txBox="1"/>
          <p:nvPr/>
        </p:nvSpPr>
        <p:spPr>
          <a:xfrm>
            <a:off x="414675" y="3822250"/>
            <a:ext cx="26067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Гистологические препараты демонстрируют сходство основных структур — хорды, нервной трубки и жаберных дуг у рептилий, птиц и млекопитающих. Эти общие морфологические признаки подтверждают единое эволюционное происхождение всех позвоночных.
</a:t>
            </a:r>
            <a:endParaRPr lang="en-US" sz="1041" dirty="0"/>
          </a:p>
        </p:txBody>
      </p:sp>
      <p:sp>
        <p:nvSpPr>
          <p:cNvPr id="16" name="Text 3"/>
          <p:cNvSpPr txBox="1"/>
          <p:nvPr/>
        </p:nvSpPr>
        <p:spPr>
          <a:xfrm>
            <a:off x="414675" y="3341025"/>
            <a:ext cx="26067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зачатки у ранних позвоночных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6120600" y="3822250"/>
            <a:ext cx="26067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Исходно схожие ткани получают различные функциональные роли в организме взрослых животных, что отражает процесс эмбриональной дивергенции. Это объясняет разнообразие форм при сохранении общих начальных заложений.
</a:t>
            </a:r>
            <a:endParaRPr lang="en-US" sz="1189" dirty="0"/>
          </a:p>
        </p:txBody>
      </p:sp>
      <p:sp>
        <p:nvSpPr>
          <p:cNvPr id="18" name="Text 5"/>
          <p:cNvSpPr txBox="1"/>
          <p:nvPr/>
        </p:nvSpPr>
        <p:spPr>
          <a:xfrm>
            <a:off x="6120665" y="3341025"/>
            <a:ext cx="26067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функций гомологичных структур
</a:t>
            </a:r>
            <a:endParaRPr lang="en-US" sz="1400" dirty="0"/>
          </a:p>
        </p:txBody>
      </p:sp>
      <p:sp>
        <p:nvSpPr>
          <p:cNvPr id="19" name="Text 6"/>
          <p:cNvSpPr txBox="1"/>
          <p:nvPr/>
        </p:nvSpPr>
        <p:spPr>
          <a:xfrm>
            <a:off x="3267650" y="3822250"/>
            <a:ext cx="26067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течением эмбрионального развития проявляются видоспецифические особенности. Например, у млекопитающих наблюдается формирование сложных структур ушей, в то время как у птиц развиваются характерные клювы.
</a:t>
            </a:r>
            <a:endParaRPr lang="en-US" sz="1153" dirty="0"/>
          </a:p>
        </p:txBody>
      </p:sp>
      <p:sp>
        <p:nvSpPr>
          <p:cNvPr id="20" name="Text 7"/>
          <p:cNvSpPr txBox="1"/>
          <p:nvPr/>
        </p:nvSpPr>
        <p:spPr>
          <a:xfrm>
            <a:off x="3267715" y="3341025"/>
            <a:ext cx="26067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Дифференцировка органов по пути развития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7948" y="1638775"/>
            <a:ext cx="2718004" cy="314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400" y="360000"/>
            <a:ext cx="62931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органогенеза у позвоночных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477350" y="3830087"/>
            <a:ext cx="45627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наблюдается видоспецифическое развитие: у рыб жаберные дуги становятся жабрами, а у млекопитающих видоизменяются в структуры челюсти и гортани, демонстрируя разнообразие функций.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477350" y="3404463"/>
            <a:ext cx="45627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дальнейшей специализации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77350" y="2188039"/>
            <a:ext cx="45627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начальных этапах развития у всех позвоночных формируются хорда, жаберные дуги и нервная трубка. Эти органы закладывают базис для последующего роста и формирования систем организма.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477350" y="1762414"/>
            <a:ext cx="45627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Фундаментальные органы на ранних стадиях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4200" y="1323318"/>
            <a:ext cx="8432700" cy="189406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6600" y="360000"/>
            <a:ext cx="83991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Жаберные дуги: гомология и преобразование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566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Жаберные дуги представляют собой гомологичные образования, служащие основой органов дыхания у рыб. Их строение повторяется у других позвоночных на ранних эмбриональных этапах.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24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наземных животных эти структуры трансформируются в челюсти, гортань и слуховые косточки, что иллюстрирует адаптивные преобразования при общем эволюционном происхождении.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критика и актуализация биогенетического закона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6025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Геккеля-Мюллера не учитывает уникальные изменения, происходящие на ранних стадиях эмбрионального развития у многих видов, что ограничивает его универсальность.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50130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Критика акцентирует внимание на неоднородности повторения эволюционных стадий в онтогенезе, что противоречит идее прямого повторения филогенеза.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64235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исследования выявляют значимую роль гомеобокс-генов, которые регулируют специфические этапы формирования органов и признаков.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78340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актуализации закона подчеркивается важность учета генетических и эпигенетических факторов, влияющих на эмбриональное развитие и эволюционную изменчивость.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400" y="360000"/>
            <a:ext cx="62931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основа эмбрионального сходства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29129" y="1736325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Гомеобокс-гены, включая HOX, Pax и Sox, управляют закладкой основных органов у позвоночных, обеспечивая консервативные механизмы развития.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29129" y="3959750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в гомеобокс-генах у модельных организмов, таких как мыши и дрозофилы, подтверждают их ключевую роль в формировании структур и признаков.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729129" y="2848038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степень сохранности последовательностей этих генов объясняет схожие этапы эмбриогенеза у различных видов животных.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Научное значение сходства зародышей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553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Эмбриологические данные позволяют палеонтологам восстанавливать эволюционные связи между животными на основе сходства начальных структур.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51020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систематика и сравнительная биология используют сходство закладки органов для уточнения филогенетических деревьев.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3650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эмбриональных процессов помогает выявлять механизмы возникновения новых признаков в ходе эволюции и адаптации.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73162" y="1011845"/>
            <a:ext cx="3432300" cy="155526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40137" y="1011845"/>
            <a:ext cx="3432300" cy="1555261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Экспериментальные методы изучения эмбрионального развития
</a:t>
            </a:r>
            <a:endParaRPr lang="en-US" sz="2443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1235613" y="3241450"/>
            <a:ext cx="31191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Одним из ключевых методов является пересадка участков эмбрионов амфибий, что позволяет изучать влияние клеточных зон на формирование органов. Эти опыты выявляют роль межклеточных взаимодействий в морфогенезе.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235678" y="2783675"/>
            <a:ext cx="31191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Трансплантация тканей у амфибий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02588" y="3241450"/>
            <a:ext cx="31191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эксперименты с HOX-генами и создание химерных организмов помогают понять, как различные гены управляют программами развития и приводят к видоспецифическим чертам.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02653" y="2783675"/>
            <a:ext cx="31191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Манипуляции генами развития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1696" y="1497250"/>
            <a:ext cx="2719907" cy="3105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Графические сравнения эмбриогенеза у разных видов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15104" y="2296229"/>
            <a:ext cx="2193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Рисунки знаменитых ученых подробно показывают сравнительную морфологию эмбрионов человека, рыб и млекопитающих на одних стадиях, подчёркивая общие строения.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15104" y="1767079"/>
            <a:ext cx="2193900" cy="4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Карла Бэра и Александра Ковалевского
</a:t>
            </a:r>
            <a:endParaRPr lang="en-US" sz="1325" dirty="0"/>
          </a:p>
        </p:txBody>
      </p:sp>
      <p:sp>
        <p:nvSpPr>
          <p:cNvPr id="13" name="Text 4"/>
          <p:cNvSpPr txBox="1"/>
          <p:nvPr/>
        </p:nvSpPr>
        <p:spPr>
          <a:xfrm>
            <a:off x="6321004" y="2296229"/>
            <a:ext cx="2193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более поздних рисунках отчётливо выделяются отличия, связанные с развитием видоспецифических признаков и адаптацией к среде обитания.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321004" y="1767079"/>
            <a:ext cx="2193900" cy="4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Наглядное отображение сходства и различий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799850" y="1775425"/>
            <a:ext cx="2884200" cy="22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 зародышей и дивергенция признаков подтверждают ключевые принципы эволюционной биологии и служат основой биологического образования.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33350" y="3991532"/>
            <a:ext cx="3173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биологии и современные исследования
</a:t>
            </a:r>
            <a:endParaRPr lang="en-US" sz="1098" dirty="0"/>
          </a:p>
        </p:txBody>
      </p:sp>
      <p:sp>
        <p:nvSpPr>
          <p:cNvPr id="9" name="Text 3"/>
          <p:cNvSpPr txBox="1"/>
          <p:nvPr/>
        </p:nvSpPr>
        <p:spPr>
          <a:xfrm>
            <a:off x="633350" y="3190007"/>
            <a:ext cx="3173400" cy="7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срок прошёл с момента формулировки биогенетического закона, и он продолжает оставаться фундаментальным для понимания эволюции.
</a:t>
            </a:r>
            <a:endParaRPr lang="en-US" sz="1254" dirty="0"/>
          </a:p>
        </p:txBody>
      </p:sp>
      <p:sp>
        <p:nvSpPr>
          <p:cNvPr id="10" name="Text 4"/>
          <p:cNvSpPr txBox="1"/>
          <p:nvPr/>
        </p:nvSpPr>
        <p:spPr>
          <a:xfrm>
            <a:off x="-4176150" y="5969800"/>
            <a:ext cx="3585300" cy="308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 зародышей и дивергенция признаков подтверждают ключевые принципы эволюционной биологии и служат основой биологического образования.
</a:t>
            </a:r>
            <a:endParaRPr lang="en-US" sz="2200" dirty="0"/>
          </a:p>
        </p:txBody>
      </p:sp>
      <p:sp>
        <p:nvSpPr>
          <p:cNvPr id="11" name="Text 5"/>
          <p:cNvSpPr txBox="1"/>
          <p:nvPr/>
        </p:nvSpPr>
        <p:spPr>
          <a:xfrm>
            <a:off x="633350" y="1490851"/>
            <a:ext cx="31419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32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150 лет
</a:t>
            </a:r>
            <a:endParaRPr lang="en-US" sz="703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46409" y="472489"/>
            <a:ext cx="3415381" cy="4198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720000"/>
            <a:ext cx="4686000" cy="246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значение биогенетического закона в современной биологии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500750"/>
            <a:ext cx="4686000" cy="12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 зародышей и эмбриональная дивергенция признаков доказывают единство происхождения позвоночных. Несмотря на критику, закон сохраняет научную ценность и способствует развитию эволюционного мышления у школьников.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2026-05-10T03:43:41Z</dcterms:created>
  <dcterms:modified xsi:type="dcterms:W3CDTF">2026-05-10T03:43:41Z</dcterms:modified>
</cp:coreProperties>
</file>