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военного коммунизма к нэпу: общая характеристика и основные вопросы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этап советской истории: изменения в экономике и обществе.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1917 года и Гражданская война привели к глубокому кризису: разрушены производство и управление. Чтобы удержать власть и победить, большевики внедрили военный коммунизм — политику жёсткого централизованного контроля.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переходного периода России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политики военного коммунизма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Национализация промышленности и финансов
</a:t>
            </a:r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промышленные предприятия и банки были национализированы, что уничтожило частную собственность и установило полномасштабный государственный контроль.
</a:t>
            </a:r>
            <a:endParaRPr lang="en-US" sz="1746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Централизованное планирование и распределение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управлялась сверху через планы, а продовольствие распределялось государством по нормам, что ограничивало свободу и рынок.
</a:t>
            </a:r>
            <a:endParaRPr lang="en-US" sz="1693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частной торговли и натуральный обмен
</a:t>
            </a:r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запретила частную торговлю, введя натуральный обмен без использования денег, что подорвало рыночные механизмы и усложнило экономическую жизнь.
</a:t>
            </a:r>
            <a:endParaRPr lang="en-US" sz="174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 цели политики военного коммунизма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коммунизм появился как ответ на необходимость максимально мобилизовать ресурсы для победы в Гражданской войне и удержания власти большевиков.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задачей стало обеспечение армии и населения продуктами, требовавшими строгой централизации и контроля над экономикой.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в производстве и транспорте, а также острый продовольственный дефицит требовали введения жестких мер и ограничений.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784" y="1894603"/>
            <a:ext cx="5607371" cy="30281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21021" y="1894603"/>
            <a:ext cx="5607371" cy="30281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7775" y="362725"/>
            <a:ext cx="11480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Продразвёрстка и крестьянское сопротивление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505989" y="5072831"/>
            <a:ext cx="5290932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Продразвёрстка: изъятие продуктов без оплаты
</a:t>
            </a:r>
            <a:pPr algn="l" indent="0" marL="0">
              <a:lnSpc>
                <a:spcPct val="100000"/>
              </a:lnSpc>
              <a:buNone/>
            </a:pPr>
            <a:r>
              <a:rPr lang="en-US" sz="111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насильно взыскивало зерно и другие продукты у крестьян, что привело к недовольству и уменьшению стимулов к производству, ухудшая экономическую ситуацию.
</a:t>
            </a:r>
            <a:endParaRPr lang="en-US" sz="1715" dirty="0"/>
          </a:p>
        </p:txBody>
      </p:sp>
      <p:sp>
        <p:nvSpPr>
          <p:cNvPr id="10" name="Text 3"/>
          <p:cNvSpPr txBox="1"/>
          <p:nvPr/>
        </p:nvSpPr>
        <p:spPr>
          <a:xfrm>
            <a:off x="6379252" y="5072831"/>
            <a:ext cx="5290932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восстания: Тамбовское и Кронштадтское
</a:t>
            </a:r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Жестокая политика вызвала масштабные крестьянские и морские восстания, наиболее значительными из которых стали Тамбовское восстание и Кронштадтский мятеж, угрожавшие стабильности режима.
</a:t>
            </a:r>
            <a:endParaRPr lang="en-US" sz="157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Глубокий спад экономики привёл к дефициту товаров, голоду и распространению эпидемий, ухудшая жизнь населения.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20%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1921 году промышленное производство упало до одной пятой от довоенного уровня, что свидетельствует о катастрофическом снижении производительности.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Росстата и советских архивов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X съезде РКП(б) было объявлено о замене продразвёрстки более гибким продналогом для снижения напряжённости в деревне.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нэпа означало частичное восстановление рыночных механизмов и частного предпринимательства для оживления экономики.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Главной целью стало спасение государства от экономического краха при сохранении власти большевиков.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Лозунг съезда: «Экономика должна быть спасена любой ценой» подчеркнул срочность реформ и отказ от экстремальных мер.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о переходе к новой экономической политике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реформы начала нэпа: восстановление рыночных отношений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51999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кооперативов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 развивались кооперативные инициативы в промышленности и торговле под контролем государства.
</a:t>
            </a:r>
            <a:endParaRPr lang="en-US" sz="1900" dirty="0"/>
          </a:p>
        </p:txBody>
      </p:sp>
      <p:sp>
        <p:nvSpPr>
          <p:cNvPr id="11" name="Text 3"/>
          <p:cNvSpPr txBox="1"/>
          <p:nvPr/>
        </p:nvSpPr>
        <p:spPr>
          <a:xfrm>
            <a:off x="13224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 1921 года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продразвёрстки и введение продналога, стимулирующего крестьян к увеличению производства.
</a:t>
            </a:r>
            <a:endParaRPr lang="en-US" sz="1900" dirty="0"/>
          </a:p>
        </p:txBody>
      </p:sp>
      <p:sp>
        <p:nvSpPr>
          <p:cNvPr id="12" name="Text 4"/>
          <p:cNvSpPr txBox="1"/>
          <p:nvPr/>
        </p:nvSpPr>
        <p:spPr>
          <a:xfrm>
            <a:off x="3263450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Разрешение свободной торговли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легализовало частный товарообмен и частное предпринимательство в мелких и средних сферах.
</a:t>
            </a:r>
            <a:endParaRPr lang="en-US" sz="1900" dirty="0"/>
          </a:p>
        </p:txBody>
      </p:sp>
      <p:sp>
        <p:nvSpPr>
          <p:cNvPr id="13" name="Text 5"/>
          <p:cNvSpPr txBox="1"/>
          <p:nvPr/>
        </p:nvSpPr>
        <p:spPr>
          <a:xfrm>
            <a:off x="7182125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налоговая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Введены новые налоги, которые обеспечивали доходы бюджета и регулировали экономические процессы.
</a:t>
            </a:r>
            <a:endParaRPr lang="en-US" sz="1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134057"/>
            <a:ext cx="7101300" cy="25898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военного коммунизма и нэпа: таблица отличий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в экономической политике двух периодов демонстрируют переход от жёсткой централизации к смешанным формам хозяйствования.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Нэп ознаменовал отход от централизованного контроля и возвращение рыночной экономики в ограниченном виде.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Советские архивы и исследования экономической истории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региональные ставки продналога учитывали особенности урожайности, способствуя постепенному восстановлению зернового фонда страны.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Продналог заменил насильственную изъятие продуктов на обязательный, но фиксированный налог, что снизило конфликт между крестьянами и государством.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Оставшаяся после уплаты часть урожая могла свободно продаваться или использоваться крестьянами, стимулируя рост сельского хозяйства.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продналога: экономические стимулы для крестьянства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нэпа на сельское хозяйство: рост производства и социальные последствия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пашни и урожайности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1927 году площадь обрабатываемой земли достигла 96% от докризисного уровня 1913 года. Это свидетельствует о значительном возрождении аграрного сектора после упадка военного коммунизма.
</a:t>
            </a:r>
            <a:endParaRPr lang="en-US" sz="1617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валового сбора зерновых
</a:t>
            </a:r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1921 по 1926 год валовой сбор зерновых увеличился с 37,6 до 55 миллионов тонн. Такая динамика положительно повлияла на продовольственную безопасность страны и экономическую стабильность сельских районов.
</a:t>
            </a:r>
            <a:endParaRPr lang="en-US" sz="1674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изменения в деревне
</a:t>
            </a:r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Нэп способствовал развитию товарного хозяйства и частной аренде земли. Вместе с этим усилилось социальное расслоение крестьян, что вызвало новые напряжения в сельской общине.
</a:t>
            </a:r>
            <a:endParaRPr lang="en-US" sz="174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4975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рабочих в промышленности возросло до 3,6 миллионов, что отражало оживление экономической активности и восстановление трудовых ресурсов после периода кризиса.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954975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1925 году мелкая и средняя промышленность быстро реанимировались благодаря частным инициативам и кооперации, что обеспечило более 40% предприятий вне государственного сектора.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6928200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промышленность оставалась ведущей отраслью с концентрацией свыше 60% производства в 1926 году, что обеспечивало контроль стратегических ресурсов и развитие инфраструктуры.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6928200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Появлялись артели и ремесленные мастерские, что способствовало диверсификации производства и стимулировало развитие различных отраслей промышленности.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347775" y="493925"/>
            <a:ext cx="112995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промышленности: государственный и частный секторы
</a:t>
            </a:r>
            <a:endParaRPr lang="en-US" sz="3200" dirty="0"/>
          </a:p>
        </p:txBody>
      </p:sp>
      <p:sp>
        <p:nvSpPr>
          <p:cNvPr id="9" name="Text 5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внутренней торговли и появление нэпманов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нэпа легализовало частную торговлю, что способствовало открытию рынков, лавок и магазинов кооперации, а также оживлению городского снабжения товарами.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нэпманы — предприниматели, активно участвовавшие в коммерции и посредничестве. Несмотря на критику властей, они играли важную роль в восстановлении товарооборота и экономики.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сохранило монополию на тяжелую промышленность, транспорт, банки и внешнюю торговлю, обеспечивая стратегический контроль экономики.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Кооперативные организации объединяли инициативы граждан и действовали под контролем государства, что способствовало сбалансированному росту и управлению экономикой.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Частные предприятия сосредоточились на малом и среднем бизнесе — ремеслах, услугах и торговле — стимулируя развитие локальных рынков и предпринимательства.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и частный сектора: их роль в экономике нэпа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нэпа вызвало конфликт между социалистическими устремлениями и рыночными механизмами, что породило политические дискуссии в партийных кругах.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Частное предпринимательство стало предметом идеологических споров, поскольку противоречило марксистским принципам безклассового общества.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обществе усилилась имущественная дифференциация, что вызывало социальное напряжение и критику некорректности социалистического подхода.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культуре и медиа появились сатирические образы нэпманов, отражая противоречивое отношение и настроения в обществе по отношению к реформам.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Идеологические и социальные противоречия нэпа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изменения и урбанизация в годы нэпа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Расширились права женщин и молодёжи в рабочей сфере и образовании, что способствовало демократизации трудовых отношений и развитию новых профессий.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городов выросло почти вдвое с 15,5 до 26 миллионов в период 1921–1928 годов, что свидетельствует о масштабной урбанизации и социальной трансформации.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1920-х годов возник рост безработицы; более миллиона человек зарегистрировались на биржах труда, что указывало на экономические проблемы и необходимость социальных мер.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89900" y="173200"/>
            <a:ext cx="11212200" cy="10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нэпа: переход к индустриализации и коллективизации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719600" y="1481375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1920-х годов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Наблюдается медленное сворачивание политики нэпа в связи с необходимостью централизованного планирования и ускоренного развития экономики.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512850" y="2935450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1928 год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первого пятилетнего плана, акцент на индустриализацию и активное развёртывание коллективизации сельского хозяйства.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10775" y="4762075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командно-административной системе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Частный сектор существенно сокращается, государство усиливает контроль, что знаменует новый этап советской экономики и социальной политики.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467" y="2553383"/>
            <a:ext cx="502200" cy="4017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3483" y="2511713"/>
            <a:ext cx="485100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5334" y="4753825"/>
            <a:ext cx="424462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4120" y="4753825"/>
            <a:ext cx="363825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 кино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инновационные постановки и фильмы с передовыми режиссерами, отражающие социальные изменения и новые идеи эпохи нэпа.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Изобразительное искусство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Конструктивизм и другие авангардные направления развиваются, сочетая утилитарность с эстетикой и отражая дух времени.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Ильфа и Петрова, Маяковского и Есенина формируют сатирический и критический взгляд на новые социальные реалии.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Возникают конструктивистские сооружения, символизирующие прогресс и модернизацию, ставшие знаковыми для советской городской среды.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нэпа на культуру и искусство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804" y="1893202"/>
            <a:ext cx="3725983" cy="303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0450" y="1893202"/>
            <a:ext cx="3725983" cy="303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53059" y="1893202"/>
            <a:ext cx="3725983" cy="3031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7775" y="362725"/>
            <a:ext cx="11531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нэпа: экономические успехи и социальные проблемы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442603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рост и денежная реформа
</a:t>
            </a:r>
            <a:pPr algn="l" indent="0" marL="0">
              <a:lnSpc>
                <a:spcPct val="100000"/>
              </a:lnSpc>
              <a:buNone/>
            </a:pPr>
            <a:r>
              <a:rPr lang="en-US" sz="80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годы нэпа промышленное производство значительно увеличилось, инфраструктура была восстановлена. Денежная реформа ввела стабильный червонец, стабилизировав валюту и способствуя экономическому росту.
</a:t>
            </a:r>
            <a:endParaRPr lang="en-US" sz="1234" dirty="0"/>
          </a:p>
        </p:txBody>
      </p:sp>
      <p:sp>
        <p:nvSpPr>
          <p:cNvPr id="12" name="Text 3"/>
          <p:cNvSpPr txBox="1"/>
          <p:nvPr/>
        </p:nvSpPr>
        <p:spPr>
          <a:xfrm>
            <a:off x="4355554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изменения и миграция
</a:t>
            </a:r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Нэп стимулировал миграцию из сельской местности в города, что привело к увеличению городского населения и росту численности рабочих кадров.
</a:t>
            </a:r>
            <a:endParaRPr lang="en-US" sz="1381" dirty="0"/>
          </a:p>
        </p:txBody>
      </p:sp>
      <p:sp>
        <p:nvSpPr>
          <p:cNvPr id="13" name="Text 4"/>
          <p:cNvSpPr txBox="1"/>
          <p:nvPr/>
        </p:nvSpPr>
        <p:spPr>
          <a:xfrm>
            <a:off x="8268560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проблемы и критика
</a:t>
            </a:r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коррупции, спекуляция и имущественное неравенство усугубили социальное расслоение, вызвав неоднозначное отношение к реформам в советском обществе и историографии.
</a:t>
            </a:r>
            <a:endParaRPr lang="en-US" sz="14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перехода к нэпу: баланс между контролем и свободой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нэпу показал важность баланса между государственным регулированием и экономической свободой для устойчивого развития общества и экономики в изменяющихся условиях.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2026-05-11T06:17:19Z</dcterms:created>
  <dcterms:modified xsi:type="dcterms:W3CDTF">2026-05-11T06:17:19Z</dcterms:modified>
</cp:coreProperties>
</file>