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зрение формирует наше понимание и влияет на доверие к информации.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— значит верить: роль зрения в восприятии мира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зрения в познании мира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информации мы получаем через глаза. С древних наскальных рисунков до цифровых медиа визуальный контент остаётся главной основой знаний и общения.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глаз и его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включает роговицу, зрачок, хрусталик, радужку и сетчатку, где светочувствительные палочки и колбочки воспринимают свет и цвет.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обработка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полученный образ в мозг, который интерпретирует и анализирует его, формируя наше восприятие.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 мозга принимает сигналы от глаза, выделяя контуры, цвета и движение, чтобы создать цельное изображение.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использует опыт и ожидания, чтобы распознавать и дополнять неполные или нечеткие образы.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обрабатывает визуальную информацию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включает оценку глубины и расстояния, помогая ориентироваться в пространстве и распознавать объекты.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иллюзии: игра мозга с восприятием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с разными стрелками на концах кажутся разной длины, хотя равны. Это объясняет, как контекст влияет на восприятие формы.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Мюллера-Лайера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 искаженным расположением черт лица вызывают странное восприятие, показывая зависимость распознавания от привычных шаблонов.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Перевернутые лица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изображения с невозможной геометрией вводят мозг в заблуждение, демонстрируя сложность интерпретации перспективы.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Эшера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фотографии фиксируют важные моменты, делая их доступными для массового восприятия.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Фотографические образы помогают сохранять исторические события и развивают память общества.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в формировании памяти и истории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важным остаётся умение критически оценивать подлинность снимков и не принимать их бездумно.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позволила передавать визуальную информацию более достоверно, чем письменные описания.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манипуляции и риски доверия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графические редакторы позволяют легко изменять изображения, создавая фейки и вводя зрителей в заблуждение.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дипфейков усиливает проблему, подменяя лица и голоса с помощью ИИ, что осложняет распознавание правды.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653566"/>
            <a:ext cx="4348200" cy="29542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настоящих и поддельных фотографий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для оценки подлинности изображений по данным аналитиков.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комплексная проверка факторов позволяет уверенно отличить настоящее фото от подделки.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Poynter Institute, 2022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доверие визуальной информации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 известные источники вызывают больше доверия у зрителей, снижая риск попадания на фейки.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источника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и окружающая информация влияют на восприятие и могут усиливать склонность к вере в изображение.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подписи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Чёткие, без искажений фото воспринимаются как более достоверные, чем размытые или сомнительные снимки.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изображения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фейков на подростков: статистика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регулярно видят фейки, но лишь немногие уверены в своих навыках их распознавать.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усиления медиаграмотности очевидна для снижения распространения дезинформации среди подростков.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Mediasurveys, 2023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Впечатляющий мир научной визуализации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Телескопы, такие как «Хаббл», позволяют видеть далекие галактики и туманности в ярких цветах. Эти снимки расширяют наше представление о космосе и помогают ученым изучать звезды и планеты.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космоса: окна в необъятную вселенную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схемы и диаграммы делают понятными процессы внутри клеток и органы человека. Они показывают движение молекул и глобальные тренды, облегчая запоминание и обучение даже сложным темам.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Инфографика: ясное объяснение сложного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видео и анимации в обучении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документальные и научно-популярные фильмы, которые наглядно объясняли различные явления и процессы.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первые обучающие фильмы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клипы и анимации привлекают внимание подростков, помогая усваивать сложные темы быстро и интересно.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интерактивная анимация и TikTok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видео стали доступнее и разнообразнее благодаря интернету, привлекая молодежь.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взлёт YouTube и образовательных платформ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DVD и компьютерные обучающие ролики позволили изучать материал дома и в школе в удобное время.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века: распространение видеозаписей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визуальных образов в рекламе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цвета, известные символы и лица знаменитостей формируют доверие и повышают привлекательность продуктов среди потребителей.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эффекты усиливают эмоциональное восприятие, делая рекламные сообщения запоминающимися и способствуя росту узнаваемости бренда.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Креативность в музыкальных клипах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Клипы объединяют музыку и визуальные сюжеты, помогая раскрыть смысл песен через уникальные образы и спецэффекты.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видеорешения делают клипы интересными и запоминающимися, что способствует их вирусному распространению в соцсетях.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артисты, такие как Бейонсе и BTS, используют яркий стиль для выделения на музыкальном рынке и привлечения фанатов.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графические романы для подростков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сливают текст и картинки, упрощая восприятие сложных сюжетов и идей широкому кругу читателей.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повествования развивают воображение, креативность и навыки интерпретации визуальных образов у подростков.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романы помогают лучше усваивать информацию за счёт визуального подкрепления текста и эмоций персонажей.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 Marvel и DC поддерживают интерес подростков к чтению через захватывающие истории и узнаваемых героев.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молодежи предпочитает визуальный формат: сторис, видеоролики и мемы формируют ежедневное восприятие мира.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регулярно взаимодействуют с визуальным контентом, что влияет на их самоидентификацию и формирование взглядов.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Digital Trends, 2023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обмана в цифровом пространстве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надежными медиа и официальными данными исключает распространение фейков.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проверенными источниками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теней, перспективы и пропорций помогает выявить возможные ошибки и подделки.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деталей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проверить подлинность фото, находя его первоисточники и аналоги в интернете.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поиск изображений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подлинности изображений
</a:t>
            </a:r>
            <a:endParaRPr lang="en-US" sz="25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подтверждения достоверности визуального контента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случаи разоблачения фейковых изображений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Обработанные снимки огромных существ получили популярность, но эксперты выявили цифровые следы монтажа. Анализ пикселей и сравнение с документированными данными показали обман.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гигантских животных: разоблачение мифа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фото использовались для манипуляции общественным мнением. Специалисты проверяли метаданные и применяли экспертные сервисы для подтверждения подлинности событий.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новостей во время природных катастроф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критически оценивать визуальный контент помогает подросткам ориентироваться в мире информации и формирует ответственное отношение к цифровому потреблению.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— ключ к разумному восприятию информации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2026-05-07T04:36:47Z</dcterms:created>
  <dcterms:modified xsi:type="dcterms:W3CDTF">2026-05-07T04:36:47Z</dcterms:modified>
</cp:coreProperties>
</file>