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и образование СССР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и создание СССР: восстановление хозяйства, новый баланс власти и союз республик.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после войны и поиск выхода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стране пришлось одновременно спасать хозяйство, смягчать кризис и выстраивать новое государственное единство.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стали неизбежны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1921 году промышленность и сельское хозяйство оказались в глубоком спаде: не хватало сырья, рабочих рук и топлива, а восстановление без перемен затягивалось.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хозяйственных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была разрушена, что тормозило доставку хлеба, угля и промышленных товаров между регионами и делало снабжение городов крайне неустойчивым.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 крестьянством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усиливалось недовольство реквизициями и принудительными изъятиями, поэтому отношения между властью и крестьянами становились всё более напряжёнными.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руководство пришло к выводу, что прежние чрезвычайные меры не обеспечивают стабильности, и стране нужен хозяйственный компромисс.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военного коммунизма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Принудительные заготовки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строилась на принудительном изъятии продуктов, поэтому крестьянин не получал понятного вознаграждения за труд и терял стимул увеличивать посевы.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торговля была запрещена, а распределение через государственные органы не успевало закрывать потребности населения, особенно в городах.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был рассчитан на условия войны и мобилизации, но в мирное время он не создавал устойчивой хозяйственной мотивации.
</a:t>
            </a:r>
            <a:endParaRPr lang="en-US" sz="1151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эффективности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производства и падение доверия к власти показывали, что прежняя модель исчерпала себя и требует замены.
</a:t>
            </a:r>
            <a:endParaRPr lang="en-US" sz="11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НЭП: политическое решение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1921 года руководство признало, что без оживления товарного обмена и инициативы снизу восстановить страну будет невозможно.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стимулы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политика возвращала хозяйственные стимулы крестьянам и мелким предпринимателям, чтобы быстрее увеличить производство и наладить снабжение.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советская власть не отменялась: рынок допускался лишь как инструмент восстановления, а ключевые позиции сохранялись за государством.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НЭП: что изменилось в хозяйстве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 изъятий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Продразвёрстку заменили продналогом: крестьянин заранее знал размер обязательных выплат и мог распоряжаться остатками урожая по своему усмотрению.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 к труду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уплаты налога разрешалась продажа излишков, что создавало личную заинтересованность в расширении посевов и повышении урожайности.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Возродились рынки, частная торговля и кооперация, которые быстрее доставляли товары населению и оживляли хозяйственный обмен.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частная инициатива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Допускались аренда мелких предприятий и наёмный труд в ограниченных рамках, но основные командные позиции государство удерживало за собой.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меры и их эффект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сельского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расширение личной заинтересованности помогло крестьянам осторожнее увеличивать посевы и активнее выводить продукцию на рынок.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Оживление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ожили лавки, базары и кооперативы, а снабжение стало менее зависимым от чрезвычайных распределительных мер.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снабжения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инициатива быстрее закрывала повседневные потребности населения, особенно там, где государственный аппарат ещё не успевал восстановиться.
</a:t>
            </a:r>
            <a:endParaRPr lang="en-US" sz="1119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ключевых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государство сохраняло контроль над крупной промышленностью, банками и внешней торговлей, не уступая стратегические рычаги экономики.
</a:t>
            </a:r>
            <a:endParaRPr lang="en-US" sz="110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НЭП: дисбалансы и ограничения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«Ножницы цен» показывали, что восстановление шло неравномерно: промышленность отставала по темпам удешевления, а деревня получала меньшую выгоду от обмена.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цен подтверждает дисбаланс между городом и деревней и объясняет, почему государству пришлось усиливать регулирование.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исторические индексы цен, широко используемые для объяснения «ножниц цен» в 1923 году.
</a:t>
            </a:r>
            <a:endParaRPr lang="en-US" sz="6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НЭП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появились частные торговцы, арендаторы и кооператоры, которые заполнили нишу повседневного обмена товарами и услугами.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Предпринимательский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укрепился слой «нэпманов» — людей, быстро воспользовавшихся возможностями легальной торговли и посредничества.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Сдержанные стимулы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получили больше хозяйственной свободы, но налоги, дефицит промышленных товаров и нестабильность продолжали ограничивать их возможности.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доходах и образе жизни стала заметнее, поэтому НЭП одновременно оживил общество и усилил социальное неравенство.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уровень, на котором государство сохраняло рычаги управления стратегическими отраслями и не допускало утраты политического контроля.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закрепил создание Союза ССР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дата образования СССР, 1922 год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1928 году восстановительный эффект НЭП исчерпывался, а проблемы снабжения и модернизации требовали более жесткой системы управления.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годом, когда курс на сворачивание НЭП был окончательно взят на вооружение
</a:t>
            </a:r>
            <a:endParaRPr lang="en-US" sz="1727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истории России XX века, раздел о сворачивании НЭП, конец 1920-х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1922 году в состав СССР вошли 4 союзные республики, что закрепило необходимость единой государственной системы после войны и распада прежних связей.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стали основой нового союзного государства
</a:t>
            </a:r>
            <a:endParaRPr lang="en-US" sz="1997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и исторические материалы о создании СССР, 1922 год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Федеративный принцип строился на двух уровнях власти: союзном центре и республиках. Такой баланс помогал совместить единство государства с учетом национального разнообразия.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власти должны были сосуществовать в одном государстве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национально-государственного строительства в СССР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модели объединения республик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подходов к объединению республик показывает, что спор шел не о самом единстве, а о степени полномочий центра и республик.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 компромиссный союзный вариант, который сохранил единство страны и формальное равноправие республик.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дискуссий о национально-государственном устройстве СССР, 1922 год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оформление СССР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союзному договору 1922 года и последующему конституционному оформлению; республики сохранили статус участников Союза.
</a:t>
            </a:r>
            <a:endParaRPr lang="en-US" sz="10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Конституционное оформление 1924 года закрепило союзное устройство и распределение полномочий между центром и республиками, сделав единство государства юридически устойчивым.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закрепил основы союзной государственности
</a:t>
            </a:r>
            <a:endParaRPr lang="en-US" sz="2091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СССР 1924 года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1920-х годов промышленное восстановление уже не могло опираться только на рынок. Для индустриализации требовалась координация ресурсов, поэтому усилился запрос на централизованное управление.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показал, что стране нужен более жесткий механизм согласования экономики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индустриализации и завершения НЭП, конец 1920-х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практики, которые объединяли страну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школа для новых учеников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рабочем поселке открывается вечерняя школа: бывшие неграмотные подростки учатся читать, писать и вести простые расчеты. Такие классы были важной частью кампании по ликвидации неграмотности и создавали общий культурный язык для разных регионов.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 как центр новой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клубе после работы собираются крестьяне и комсомольцы. Здесь читают газеты, обсуждают новости страны и проводят кружки, где знакомят людей с новой советской символикой и правилами общественной жизни.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как общий голос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Газетный киоск в городе становится местом, где ежедневно встречаются рабочие, служащие и торговцы. Пресса, плакаты и агитационные материалы помогали распространять общие политические представления и связывали республики в единое информационное пространство.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времени: от кризиса к Союзу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 процессы 1921–конца 1920-х годов: от кризиса к союзному государству и централизации.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как переход от восстановления к централизации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дал стране передышку и вернул хозяйственную жизнь, но одновременно показал пределы смешанной модели. Итогом стал поворот к централизации и укрепление союзного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2026-07-26T11:24:07Z</dcterms:created>
  <dcterms:modified xsi:type="dcterms:W3CDTF">2026-07-26T11:24:07Z</dcterms:modified>
</cp:coreProperties>
</file>