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сообщества: ключевые понятия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живых организмов и среды, объединённых взаимодействиями и территорией.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природное сообщество?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 объединяет разнообразные виды, взаимодействующие на определённой территории. Каждый организм играет свою роль, вместе создавая сложную и устойчивую экосистему.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природного сообщества
</a:t>
            </a:r>
            <a:endParaRPr lang="en-US" sz="2702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главные продуценты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благодаря фотосинтезу создают органические вещества, которые питают всё сообщество. Они служат базой для пищевых цепей и обеспечивают кислород.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потребители ресурсов
</a:t>
            </a:r>
            <a:pPr algn="ctr" indent="0" marL="0">
              <a:lnSpc>
                <a:spcPct val="100000"/>
              </a:lnSpc>
              <a:buNone/>
            </a:pPr>
            <a:r>
              <a:rPr lang="en-US" sz="5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разнообразны: травоядные питаются растениями, хищники — другими животными. Их деятельность влияет на численность и распределение видов.
</a:t>
            </a:r>
            <a:endParaRPr lang="en-US" sz="1211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— редуценты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разлагают мёртвые остатки, возвращая питательные вещества в почву. Такая переработка важна для поддержания круговорота веществ.
</a:t>
            </a:r>
            <a:endParaRPr lang="en-US" sz="126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взаимодействий между организмами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соревнуются за воду, свет и пищу, что влияет на выживание сильнейших видов.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 охотится на другой, контролируя численность и поддерживая баланс экосистемы.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объединяются для взаимной выгоды, усиливая шансы на выживание.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используют хозяина для питания, иногда причиняя ему вред.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пищевых цепей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каждой ступенью в цепи уменьшается численность видов и доступная энергия для следующего уровня.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количества показывает, что производители доминируют по численности, а хищники — самые редкие.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сообщество в деталях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— основа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ель и берёза создают структурный каркас леса, обеспечивая дом и пищу для животных и других организмов.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скачут по веткам, дятлы ищут насекомых под корой, а ежи охотятся на насекомых ночью.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и микроорганизмов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опавшие листья, восстанавливая почву и способствуя круговороту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Пресноводное сообщество и его обитатели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зелёные производители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наполняют воду кислородом и служат пищей для мелких животных и рыб в водоёме.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земноводные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Караси плавают между растениями, а лягушки проводят большую часть жизни у воды, поддерживая пищевые связи.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водоёма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и другие насекомые откладывают яйца в воде, играя важную роль в экосистеме и питании.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лугового сообщества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доминирующие травы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травянистые растения покрывают луга, создавая среду для множества животных.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и бабочки участвуют в опылении, обеспечивая размножение растений и устойчивость системы.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млекопитающие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 мыши роют норы, влияя на структуру почвы и распространяя семена.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8548"/>
            <a:ext cx="4022400" cy="1594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сообщество имеет уникальные условия и виды, которые приспособлены к своей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сообщество отличается по структуре, обеспечивая разнообразие форм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лесного, лугового и водного сообществ
</a:t>
            </a:r>
            <a:endParaRPr lang="en-US" sz="23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результат тесного сотрудничества гриба и водоросли, где гриб обеспечивает защиту, а водоросль — питание через фотосинтез.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улучшает снабжение деревьев водой и минералами, а муравьи защищают тлю, получая сладкий сок, что повышает выживаемость обеих сторон.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организмами: симбиоз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питания: основные понятия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отражает последовательность питания различных организмов, начиная от растений-продуцентов и заканчивая хищниками, добывающими пищу на верхних уровнях цепи.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происходит через уровни консументов, которые потребляют предыдущие звенья, обеспечивая поток энергии от растений к животным и редуцентам.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могут быть короткими, состоящими из двух–трёх звеньев, или более длинными, что зависит от сложности и разнообразия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природных сообществах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и преобразования вещества в экосистеме
</a:t>
            </a:r>
            <a:endParaRPr lang="en-US" sz="27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условия, освещённость и температура формируют основу среды обитания, влияя на рост и развитие организмов в природных сообществах.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 почвы, а также химический состав субстрата определяют устойчивость и состав видов в экосистемах, их количественные показатели и выживаемость.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Абитические факторы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сукцессия: этапы изменений в природных сообществах
</a:t>
            </a:r>
            <a:endParaRPr lang="en-US" sz="2054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нарушений территории появляются простые сообщества трав и низкорослой растительности, подготавливая почву для более сложных видов.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Климаксное сообщество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зрелый лес с многоуровневой структурой, устойчивой к внешним изменениям, сохраняющей биологическое разнообразие и стабильность экосистемы.
</a:t>
            </a:r>
            <a:endParaRPr lang="en-US" sz="1263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этап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начинают закреплять почву, обеспечивая тень и влажность, условия для роста молодых деревьев и формирования нового лесного слоя.
</a:t>
            </a:r>
            <a:endParaRPr lang="en-US" sz="13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в природных сообществах
</a:t>
            </a:r>
            <a:endParaRPr lang="en-US" sz="2554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адаптации обеспечивают защиту: иглы ёжика предотвращают атаки, а окрас зайца помогает слиться с окружающей средой в разные сезоны.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включают зимнюю спячку у медведей, миграции птиц и практику запасания пищи для выживания в неблагоприятные периоды.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развивают специализированные органы или стратегии питания, повышая свою конкурентоспособность и снижая прямое противостояние с другими животными.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способствуют не только выживанию, но и успешному размножению, что обеспечивает устойчивость и развитие природных сообществ.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природные сообщества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площади естественной среды обитания, что ведёт к снижению численности многих видов и нарушению баланса экосистем.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и почв отходами промышленности и бытовых стоков ухудшает качество среды и негативно влияет на здоровье растений и животных.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способствует охране экосистем, восстановлению популяций редких организмов и устойчивому развитию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биоразнообразия: факты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Заметное сокращение численности видов связано с антропогенным воздействием, которое ускоряет утрату биологических ресурсов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необходимость охраны экосистем и контроля деятельности человека для сохранения биологического 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России и их значение
</a:t>
            </a:r>
            <a:endParaRPr lang="en-US" sz="2764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Охраняет уникальные экосистемы озера Байкал и окружающих лесов. Здесь сохранились редкие виды животных и растений, которые исчезли в других регионах.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заповедник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 собой горные ландшафты с богатым биоразнообразием. Заповедник защищает многие эндемичные виды и способствует научным исследованиям.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Славится своим вулканическим ландшафтом и разнообразием морских и лесных экосистем. Здесь обитают медведи, лоси и морские млекопитающие.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мира поддерживает меры по сохранению биоразнообразия.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осознают важность защиты природы и готовы участвовать в экологических инициативах для устойчивого развития планеты.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дикой природы (WWF), 2024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сохранения природных сообществ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природе и активное участие в охране помогут сохранить биоразнообразие и обеспечить благополучие будущих поколений на Земле.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2026-05-08T14:19:38Z</dcterms:created>
  <dcterms:modified xsi:type="dcterms:W3CDTF">2026-05-08T14:19:38Z</dcterms:modified>
</cp:coreProperties>
</file>