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клумбы сияют ярко, словно прощаются с летом красивым букетом.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цветники осенью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сад становится тише, а цветы видны особенно хорошо. Одни растения уже отдыхают, а другие только начинают своё яркое выступление. Поэтому осенний цветник помогает заметить самых стойких и смелых зелёных героев.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осенний цветник так интересен
</a:t>
            </a:r>
            <a:endParaRPr lang="en-US" sz="2692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 — маленькие звёздочки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260975" y="1493190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астр тонкие лепестки расходятся во все стороны, как лучики. Из-за этого цветы кажутся маленькими звёздочками на клумбе и сразу привлекают взгляд.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42175" y="25018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 держат цвет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Астры часто украшают сад до поздней осени. Когда многие растения уже отцветают, они продолжают радовать белыми, розовыми, сиреневыми и фиолетовыми оттенками.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83225" y="3510587"/>
            <a:ext cx="3362400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тихий сад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прохладные дни астры особенно заметны на фоне спокойной осенней зелени. Они делают клумбу живой и нарядной, будто зажигают на ней маленькие огоньки.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Пушистые шары на клумбе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Хризантемы распускаются крупными, густыми цветками и сразу выглядят торжественно. Их лепестки собраны плотными слоями, поэтому цветок часто кажется мягким пушистым шаром. На осенней клумбе такие соцветия выглядят особенно празднично.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прохладных дней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любят свежий воздух и долго сохраняют красивый вид, когда летняя жара уже ушла. Хризантемы бывают жёлтыми, белыми, оранжевыми и бордовыми. Их яркие головки словно говорят осени: «Мы ещё не спешим домой!»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Хризантемы — пышные осенние букеты
</a:t>
            </a:r>
            <a:endParaRPr lang="en-US" sz="2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— тёплые и солнечные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6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чаще всего светятся жёлтыми, оранжевыми и золотистыми оттенками. На клумбе они похожи на маленькие солнышки и сразу делают её теплее на вид.
</a:t>
            </a:r>
            <a:endParaRPr lang="en-US" sz="1048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Узнаваемый запах
</a:t>
            </a:r>
            <a:pPr algn="l" indent="0" marL="0">
              <a:lnSpc>
                <a:spcPct val="115000"/>
              </a:lnSpc>
              <a:buNone/>
            </a:pPr>
            <a:r>
              <a:rPr lang="en-US" sz="60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цветов есть особый аромат, который трудно перепутать с другими растениями. Стоит подойти ближе, и становится понятно: бархатцы уже рядом, как маленькие сторожа сада.
</a:t>
            </a:r>
            <a:endParaRPr lang="en-US" sz="928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Неприхотливые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Бархатцы не капризничают и хорошо растут даже без сложного ухода. За это их любят садоводы: цветы долго украшают клумбу и не требуют лишних хлопот.
</a:t>
            </a:r>
            <a:endParaRPr lang="en-US" sz="1051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Цветут до холодов
</a:t>
            </a:r>
            <a:pPr algn="l" indent="0" marL="0">
              <a:lnSpc>
                <a:spcPct val="115000"/>
              </a:lnSpc>
              <a:buNone/>
            </a:pPr>
            <a:r>
              <a:rPr lang="en-US" sz="6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остаются яркими почти до самых первых морозов. Пока погода позволяет, бархатцы продолжают держать свою солнечную вахту и не спешат терять лепестки.
</a:t>
            </a:r>
            <a:endParaRPr lang="en-US" sz="9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— большие и торжественные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лепестков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георгин лепестки круглые и пышные, у других — узкие и похожие на иголочки. Из-за этого каждый цветок выглядит по-своему, как отдельная маленькая тайна.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большие бутоны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замечают издалека: их бутоны быстро превращаются в крупные цветы. Они словно заранее готовятся к празднику и выбирают самый нарядный наряд для клумбы.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палитра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Георгины бывают красными, розовыми, жёлтыми и оранжевыми. Такие оттенки особенно красиво смотрятся осенью, когда вокруг становится меньше ярких красок и больше спокойных тонов.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вид осенью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прохладные дни георгины выглядят особенно торжественно. Их крупные цветки напоминают фонарики или салют, который задержался в саду и решил ещё немного полюбоваться осенью.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краски живут в осенней клумбе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996950" y="146867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оттенки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клумбе чаще всего заметны жёлтый, оранжевый, красный и бордовый цвета. Они делают цветник похожим на тёплый огонёк среди прохладного дня.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996950" y="223940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на фоне неба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становится серым, а трава — тусклее, яркие цветы выделяются ещё сильнее. Кажется, будто они нарочно пришли поднимать настроение всем вокруг.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996950" y="3010125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семена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цветник украшают не только цветы. Рядом можно заметить красные листья, серебристые семена и декоративные травы, которые добавляют клумбе интересные детали.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996950" y="3780850"/>
            <a:ext cx="38517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палитра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цвета вместе создают богатую осеннюю картину. Клумба выглядит как большая палитра художника, который любит яркие и смелые краски.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цветам не бояться холода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40964" y="1441725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осенних растений часто крепкие стебли, которые помогают держать цветки прямо. Благодаря этому ветер не так легко сгибает их и не ломает красивые соцветия.
</a:t>
            </a:r>
            <a:endParaRPr lang="en-US" sz="1052" dirty="0"/>
          </a:p>
        </p:txBody>
      </p:sp>
      <p:sp>
        <p:nvSpPr>
          <p:cNvPr id="14" name="Text 3"/>
          <p:cNvSpPr txBox="1"/>
          <p:nvPr/>
        </p:nvSpPr>
        <p:spPr>
          <a:xfrm>
            <a:off x="942175" y="221624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листья защищают растение и помогают ему дольше сохранять силы. Они работают как маленькая зелёная одежда, которая немного прячет цветок от прохлады.
</a:t>
            </a:r>
            <a:endParaRPr lang="en-US" sz="1017" dirty="0"/>
          </a:p>
        </p:txBody>
      </p:sp>
      <p:sp>
        <p:nvSpPr>
          <p:cNvPr id="15" name="Text 4"/>
          <p:cNvSpPr txBox="1"/>
          <p:nvPr/>
        </p:nvSpPr>
        <p:spPr>
          <a:xfrm>
            <a:off x="1355540" y="2990774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цветы уходят корнями глубоко в землю. Там они находят воду и питание, поэтому могут спокойнее переносить лёгкие похолодания и продолжать цвести.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1001723" y="376529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приходят сильные морозы, цветение постепенно останавливается. Тогда клумба будто делает паузу, чтобы весной снова проснуться и начать новый красивый сезон.
</a:t>
            </a:r>
            <a:endParaRPr lang="en-US" sz="105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1679217"/>
            <a:ext cx="1116300" cy="992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679217"/>
            <a:ext cx="1116300" cy="992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51015" y="1648250"/>
            <a:ext cx="922425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ухаживают за осенней клумбой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Поливают умеренно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растениям дают ровно столько воды, сколько нужно. Слишком мокрая земля им не подходит, а сухая мешает цвести и держать стебли крепкими.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Убирают сорняки и листья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клумбы аккуратно удаляют сорняки и сухие листья. Тогда цветам хватает света и воздуха, а земля выглядит чистой и ухоженной.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Подвязывают высокие стебли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стебли выросли очень высокими, их осторожно подвязывают. Так ветер не сломает растение, и цветок сможет дольше радовать своей красотой.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к зиме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сезона часть растений подготавливают к зимнему покою. Им дают закончить осеннее цветение спокойно, без спешки и лишней суеты.
</a:t>
            </a:r>
            <a:endParaRPr lang="en-US" sz="8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цветник проходит путь от весны до осени
</a:t>
            </a:r>
            <a:endParaRPr lang="en-US" sz="259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клумба меняется в течение года: от посадки до зимнего отдыха.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ковёр у цветов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кустами астр и хризантем лежат жёлтые и красные листья, и клумба сразу становится похожей на осеннюю картинку. Такой ковёр красиво обрамляет цветы и немного удерживает тепло в земле. Но слой должен быть лёгким, чтобы растения не спрятались под ним.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надо убрать вовремя
</a:t>
            </a:r>
            <a:pPr algn="ctr" indent="0" marL="0">
              <a:lnSpc>
                <a:spcPct val="115000"/>
              </a:lnSpc>
              <a:buNone/>
            </a:pPr>
            <a:r>
              <a:rPr lang="en-US" sz="76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листья падают прямо на бутоны и стебли, цветам становится трудно дышать. Влажная листва может закрыть свет и помешать росту. Поэтому садовники аккуратно сгребают её с клумбы, оставляя землю чистой и ухоженной. Так растения чувствуют себя лучше.
</a:t>
            </a:r>
            <a:endParaRPr lang="en-US" sz="869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рядом с клумбой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заглядывает в осенний цветник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59225" y="146120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на последнем сборе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остаётся тёплым, пчёлы прилетают к цветам за последним нектаром. Яркие лепестки помогают им быстро находить нужные растения среди осенней травы и листьев.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391800" y="2506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Шмели-трудяги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Шмели не боятся прохлады и часто дольше других насекомых навещают клумбу. Они медленно перелетают с цветка на цветок и собирают еду перед зимним отдыхом.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773500" y="3551214"/>
            <a:ext cx="33624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уголок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сентябре и октябре цветник остаётся маленьким домом для насекомых. Если клумба цветёт долго, у её гостей есть корм, а у людей — повод наблюдать за природой.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Клумба у школьного крыльца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школьного входа осенние цветы встречают детей как нарядные гости. Рядом могут стоять тыквы и веточки рябины, и обычный двор сразу становится похожим на праздничную площадку. Такая клумба делает путь в школу веселее и ярче.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 дома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крыльца или вдоль дорожки небольшой цветник особенно заметен в пасмурный день. Он как будто говорит: «Не грусти, осень умеет улыбаться». Если добавить корзинку с листьями и маленькие тыквы, получится очень уютная композиция.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 осеннем уборе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клумбы часто сочетают с природными украшениями: шишками, рябиной и сухими колосьями. Между деревьями и скамейками такие уголки выглядят особенно сказочно. Осенний цветник здесь словно приглашает остановиться и полюбоваться.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цветники у школы, дома и в парке
</a:t>
            </a:r>
            <a:endParaRPr lang="en-US" sz="27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помогают клумбе быть красивой дольше
</a:t>
            </a:r>
            <a:endParaRPr lang="en-US" sz="2181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вереска много маленьких цветков, собранных в аккуратные кисточки. Он добавляет клумбе нежность и хорошо смотрится рядом с яркими осенними растениями, не теряя красоты в прохладные дни.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Декоративная капуста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крупные листья бывают зелёными, белыми и фиолетовыми. Она похожа на большой красивый цветок, хотя ценится именно за листья и помогает клумбе оставаться нарядной даже после заморозков.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Седум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Седум с плотными листочками и звёздочками-цветками выглядит очень аккуратно. Он долго держится на клумбе и создаёт спокойный зелёный фон для более ярких соседей.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Декоративные злаки поднимают над цветником лёгкие метёлки и тонкие стебли. Они шуршат от ветра и делают осеннюю клумбу воздушной, даже когда часть цветов уже отцвела.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осенью удобно наблюдать за природой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40964" y="1441725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видно отчётливо
</a:t>
            </a:r>
            <a:pPr algn="l" indent="0" marL="0">
              <a:lnSpc>
                <a:spcPct val="115000"/>
              </a:lnSpc>
              <a:buNone/>
            </a:pPr>
            <a:r>
              <a:rPr lang="en-US" sz="6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вокруг меньше пышной зелени, поэтому каждый цветок и каждый бутон заметны особенно хорошо. Можно спокойно рассматривать лепестки, листочки и даже тонкие прожилки.
</a:t>
            </a:r>
            <a:endParaRPr lang="en-US" sz="983" dirty="0"/>
          </a:p>
        </p:txBody>
      </p:sp>
      <p:sp>
        <p:nvSpPr>
          <p:cNvPr id="14" name="Text 3"/>
          <p:cNvSpPr txBox="1"/>
          <p:nvPr/>
        </p:nvSpPr>
        <p:spPr>
          <a:xfrm>
            <a:off x="942175" y="221624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замечать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клумба ещё цветёт, а завтра на ней уже появились сухие листья. Такие изменения помогают понять, как природа готовится к зиме, не торопясь и без лишней суеты.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1355540" y="2990774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учат внимательности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клумбу не спеша, можно заметить разные оттенки одного растения, форму бутона и высоту стебля. Это почти маленькая прогулка для глаз и для ума.
</a:t>
            </a:r>
            <a:endParaRPr lang="en-US" sz="1052" dirty="0"/>
          </a:p>
        </p:txBody>
      </p:sp>
      <p:sp>
        <p:nvSpPr>
          <p:cNvPr id="16" name="Text 5"/>
          <p:cNvSpPr txBox="1"/>
          <p:nvPr/>
        </p:nvSpPr>
        <p:spPr>
          <a:xfrm>
            <a:off x="1001723" y="3765299"/>
            <a:ext cx="3151500" cy="7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осенняя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ярких красок вокруг становится меньше, каждый тёплый цвет выделяется сильнее. Осенний цветник помогает не пропустить эту красоту и замечать её в обычном дне.
</a:t>
            </a:r>
            <a:endParaRPr lang="en-US" sz="10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была тишина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клумбы сначала лежала тёмная земля, а над ней торчали только зелёные кустики. Всё выглядело скромно и спокойно, будто цветник ещё только просыпался. Но под землёй уже шла тихая работа, и это было начало будущего чуда.
</a:t>
            </a:r>
            <a:endParaRPr lang="en-US" sz="881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пришла 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сентябрю появились бутоны, и клумба стала похожа на яркий коврик. Один цветок раскрывался за другим, а воздух над ней будто светлел. В октябре остались самые стойкие растения, а вокруг них лежали золотые листья, как рамка.
</a:t>
            </a:r>
            <a:endParaRPr lang="en-US" sz="881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одной маленькой клумбы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7317"/>
            <a:ext cx="772500" cy="68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подходят осенним цветам
</a:t>
            </a:r>
            <a:endParaRPr lang="en-US" sz="2821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цветах, которые радуют мягкими красками и создают уютное настроение. Осенняя клумба будто дарит маленькое тепло в прохладный день.
</a:t>
            </a:r>
            <a:endParaRPr lang="en-US" sz="787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подходит цветам с яркими лепестками и пышными шапочками. Они выглядят так, словно пришли на праздник и очень стараются понравиться всем вокруг.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цветники часто напоминают иллюстрации из книги: яркие, тихие и немного волшебные. Такие сравнения помогают описать клумбу красиво и точно.
</a:t>
            </a:r>
            <a:endParaRPr lang="en-US" sz="7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нельзя обращаться с цветником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растения есть свой хрупкий стебель, который поддерживает листья и бутоны. Если его сломать, цветку станет трудно расти и радовать клумбу дальше.
</a:t>
            </a:r>
            <a:endParaRPr lang="en-US" sz="1186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топтать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клумбе ходят ногами, земля уплотняется, и корням становится тесно. Растениям нужно свободное пространство, чтобы они могли брать воду и дышать.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6156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срывать всё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обрывать все бутоны сразу, цветник быстро потеряет свою красоту. Лучше любоваться им бережно, тогда осенние цветы будут дольше оставаться яркими и живыми.
</a:t>
            </a:r>
            <a:endParaRPr lang="en-US" sz="11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осенний цветник дома или в школе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849217" y="1461200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ящик
</a:t>
            </a:r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композицию можно посадить в ящик у окна или поставить у крыльца. Даже совсем маленький цветник сразу делает место уютнее и веселее.
</a:t>
            </a:r>
            <a:endParaRPr lang="en-US" sz="1046" dirty="0"/>
          </a:p>
        </p:txBody>
      </p:sp>
      <p:sp>
        <p:nvSpPr>
          <p:cNvPr id="14" name="Text 3"/>
          <p:cNvSpPr txBox="1"/>
          <p:nvPr/>
        </p:nvSpPr>
        <p:spPr>
          <a:xfrm>
            <a:off x="1319718" y="2224373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6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домашней осенней клумбы хорошо подходят астры, бархатцы и декоративная капуста. Они долго держат красивый вид и легко сочетаются с яркими листьями.
</a:t>
            </a:r>
            <a:endParaRPr lang="en-US" sz="1024" dirty="0"/>
          </a:p>
        </p:txBody>
      </p:sp>
      <p:sp>
        <p:nvSpPr>
          <p:cNvPr id="15" name="Text 4"/>
          <p:cNvSpPr txBox="1"/>
          <p:nvPr/>
        </p:nvSpPr>
        <p:spPr>
          <a:xfrm>
            <a:off x="773484" y="2987538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осенний декор
</a:t>
            </a:r>
            <a:pPr algn="l" indent="0" marL="0">
              <a:lnSpc>
                <a:spcPct val="115000"/>
              </a:lnSpc>
              <a:buNone/>
            </a:pPr>
            <a:r>
              <a:rPr lang="en-US" sz="64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цветам можно добавить веточки рябины, маленькую тыкву или несколько разноцветных листьев. Такие детали делают композицию похожей на кусочек настоящей осени.
</a:t>
            </a:r>
            <a:endParaRPr lang="en-US" sz="991" dirty="0"/>
          </a:p>
        </p:txBody>
      </p:sp>
      <p:sp>
        <p:nvSpPr>
          <p:cNvPr id="16" name="Text 5"/>
          <p:cNvSpPr txBox="1"/>
          <p:nvPr/>
        </p:nvSpPr>
        <p:spPr>
          <a:xfrm>
            <a:off x="1108218" y="3750694"/>
            <a:ext cx="2970781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дождливый день мини-клумба радует глаз и напоминает о тёплых красках. Она помогает сделать класс, подоконник или вход в дом чуть светлее.
</a:t>
            </a:r>
            <a:endParaRPr lang="en-US" sz="10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цветник доказывает, что яркость не уходит вместе с летом. Астры, хризантемы, бархатцы и георгины дарят красоту до холодов, если о них заботиться бережно и внимательно.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умеет цвести красиво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2026-05-25T22:57:02Z</dcterms:created>
  <dcterms:modified xsi:type="dcterms:W3CDTF">2026-05-25T22:57:02Z</dcterms:modified>
</cp:coreProperties>
</file>