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Матушка-весна всем красна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природу, приносит свет, тепло и радость.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после зимы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это пора между зимой и летом. В России она обычно начинается в марте и длится до мая. Солнце поднимается выше, дни становятся длиннее, а природа медленно оживает.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483125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заметно дольше и теплее. От его лучей воздух становится мягче, а на улице хочется задержаться подольше и послушать весенние звуки.
</a:t>
            </a:r>
            <a:endParaRPr lang="en-US" sz="861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38284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и лужи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и деревьев начинает капать вода, на дорожках появляются лужи. Это верный знак, что снег слабеет и весна уже уверенно идёт по земле.
</a:t>
            </a:r>
            <a:endParaRPr lang="en-US" sz="861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793440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колючего зимнего мороза приходит ласковый ветер. Он приносит свежий запах сырой земли, тающего снега и первой молодой зелени.
</a:t>
            </a:r>
            <a:endParaRPr lang="en-US" sz="861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48613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Пробуждение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заметнее почки, а птицы поют громче, чем зимой. Природа будто просыпается после долгого сна и начинает готовиться к новому росту.
</a:t>
            </a:r>
            <a:endParaRPr lang="en-US" sz="861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3797"/>
            <a:ext cx="3606600" cy="5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больше света и движения, людям тоже становится бодрее. Весной даже обычная прогулка кажется праздником, потому что всё вокруг меняется почти каждый день.
</a:t>
            </a:r>
            <a:endParaRPr lang="en-US" sz="8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и земля просыпается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темнеет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снег быстро меняется: он становится рыхлым, тяжёлым и сероватым. Под лучами солнца он уже не лежит крепко, а будто сдаётся тёплому воздуху.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ручьи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талой воды бегут ручейки, которые звенят и шуршат на дворе. Они пробираются между дорожками, наполняют канавки и помогают земле напиться влагой.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 и лужи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снег уже исчез, виднеются тёмные пятна земли — проталины. Рядом поблёскивают лужи, в которых отражаются небо, ветки и весеннее солнце.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снегом уже ждут своего часа маленькие ростки. Как только земля прогреется, они осторожно тянутся вверх, словно проверяют, можно ли уже выходить на свет.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5" y="3852142"/>
            <a:ext cx="240975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Грачи прилетают одними из первых. Их появление часто замечают раньше других птиц, потому что они шумно садятся на деревья и внимательно ищут корм на земле.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возвращаются к своим скворечникам и быстро приводят жилище в порядок. Их звонкие песни слышны далеко, и кажется, что двор сразу становится оживлённее.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поднимаются высоко над полем и поют прямо в небе. Их весёлые трели будто говорят всем: зима отступила, а весна уже рядом.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хлопоты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Вернувшиеся птицы начинают искать веточки, мох и травинки для гнёзд. Они трудятся очень старательно, потому что скоро появятся птенцы, и дому нужен порядок.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приходит весна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одно изменение в природе вызывает следующее.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и почки на деревьях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96867" y="1489950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часто появляются прямо из-под талого снега. Они маленькие, нежные и очень смелые: будто первыми решают показать, что весна уже вступила в свои права.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796867" y="2464677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и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вербе пушистые серёжки появляются раньше листьев и радуют мягким, тёплым видом. У деревьев и кустов набухают почки, готовясь выпустить новые листья.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796867" y="3439391"/>
            <a:ext cx="39831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почки раскрываются, на ветках появляются тонкие листочки. После долгой зимы эти свежие зелёные краски особенно заметны и кажутся настоящим чудом.
</a:t>
            </a:r>
            <a:endParaRPr lang="en-US" sz="11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краски в природе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563075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белый снег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снежный покров постепенно уходит, и пейзаж становится легче и светлее. На его месте видны тёмная земля, влажные дорожки и блестящие лужи.
</a:t>
            </a:r>
            <a:endParaRPr lang="en-US" sz="852" dirty="0"/>
          </a:p>
        </p:txBody>
      </p:sp>
      <p:sp>
        <p:nvSpPr>
          <p:cNvPr id="13" name="Text 3"/>
          <p:cNvSpPr txBox="1"/>
          <p:nvPr/>
        </p:nvSpPr>
        <p:spPr>
          <a:xfrm>
            <a:off x="564100" y="2197317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небо часто кажется особенно высоким и чистым. Оно отражается в воде, и из-за этого даже обычная лужа выглядит как маленькое зеркало.
</a:t>
            </a:r>
            <a:endParaRPr lang="en-US" sz="852" dirty="0"/>
          </a:p>
        </p:txBody>
      </p:sp>
      <p:sp>
        <p:nvSpPr>
          <p:cNvPr id="14" name="Text 4"/>
          <p:cNvSpPr txBox="1"/>
          <p:nvPr/>
        </p:nvSpPr>
        <p:spPr>
          <a:xfrm>
            <a:off x="564100" y="283156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Светло-зелёная трава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трава ещё совсем низкая, но уже заметно зеленеет. Этот нежный цвет сразу говорит: земля проснулась и готова к новому росту.
</a:t>
            </a:r>
            <a:endParaRPr lang="en-US" sz="852" dirty="0"/>
          </a:p>
        </p:txBody>
      </p:sp>
      <p:sp>
        <p:nvSpPr>
          <p:cNvPr id="15" name="Text 5"/>
          <p:cNvSpPr txBox="1"/>
          <p:nvPr/>
        </p:nvSpPr>
        <p:spPr>
          <a:xfrm>
            <a:off x="564100" y="3465798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появляются маленькие листья, сначала почти прозрачные. Они очень тонкие и лёгкие, будто природа раскладывает по веткам зелёные ладошки.
</a:t>
            </a:r>
            <a:endParaRPr lang="en-US" sz="852" dirty="0"/>
          </a:p>
        </p:txBody>
      </p:sp>
      <p:sp>
        <p:nvSpPr>
          <p:cNvPr id="16" name="Text 6"/>
          <p:cNvSpPr txBox="1"/>
          <p:nvPr/>
        </p:nvSpPr>
        <p:spPr>
          <a:xfrm>
            <a:off x="564100" y="4100040"/>
            <a:ext cx="32010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цветы добавляют весне самые радостные краски. Даже один маленький цветок умеет оживить двор и сделать прогулку гораздо веселее.
</a:t>
            </a:r>
            <a:endParaRPr lang="en-US" sz="85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заботы людей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убирают мусор, сухие листья и остатки снега. Чистый двор помогает быстрее увидеть настоящую весну, а гулять по нему становится приятнее.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дома проветривают, чтобы впустить свежий воздух и солнечный свет. После долгой зимы это особенно приятно: кажется, что в комнате становится легче дышать.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участке готовят грядки, рыхлят землю и проверяют, что нужно посадить. Весна — время заботливых рук, потому что именно сейчас начинается будущий урожай.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к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Лопаты, грабли и лейки приводят в порядок заранее. Когда всё готово, работать проще и быстрее, а весенние дела идут дружно и без лишней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весны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Прилетели грачи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грачи вернулись раньше других птиц, люди ждали скорого потепления и таяния снега. Эта примета помогала замечать первый настоящий поворот к весне.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талой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было много воды от снега, ожидали дружного роста травы. Влага питала землю, и зелень появлялась быстрее.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Апрельский гром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апреле гремел гром, люди говорили о тёплом лете. Так наблюдения за природой превращались в весёлые и полезные приметы.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о весне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 дело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«Весенний день год кормит» напоминает: весной особенно важно не лениться. Пока земля готова принять семена, каждое полезное дело помогает будущему урожаю и доброму лету.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трава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«Апрель с водой, май с травой» народ заметил связь между талой водой и быстрым ростом растений. После дождей и ручьёв природа словно торопится поскорее зазеленеть.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«Весна красна цветами» подчеркивают, что весна радует не только работой, но и красотой. В это время даже самый обычный двор становится нарядным и светлым.
</a:t>
            </a:r>
            <a:endParaRPr lang="en-US" sz="11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весне в стихах и песнях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над двором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девочка слушала весеннюю песню, где звенели ручьи, пели птицы и тихо шелестела трава. Ей казалось, что сама природа подпевает. Она улыбнулась и заметила: даже старый скворечник выглядит совсем по-новому, когда приходит весна.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встал рано и увидел за окном блестящие лужи, тонкие ветки и светлое небо. Мама прочитала ему стихотворение о весне, и слова прозвучали, как первые тёплые лучи. Ему сразу захотелось выйти во двор и проверить, не распустилась ли верба.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 и обычаи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Проводы зимы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помогала людям весело попрощаться с холодами. На празднике пели, играли, катались с горок и угощались блинами, словно приглашая весну поскорее войти в дом.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Хороводы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водили хороводы, пели заклички и устраивали подвижные игры. Такие весёлые встречи объединяли детей и взрослых и создавали ощущение общего праздника, когда всем радостно и тепло.
</a:t>
            </a:r>
            <a:endParaRPr lang="en-US" sz="949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из теста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традициях пекли фигурки жаворонков из теста. Их дарили друг другу как знак прихода тепла и как добрую просьбу к весне быть щедрой и светлой.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встречали новое время года с хорошими словами и надеждами на урожай. Весенние обычаи напоминали, что после зимы начинается пора движения, заботы и новых дел.
</a:t>
            </a:r>
            <a:endParaRPr lang="en-US" sz="10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весенний день школьника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от утреннего окна до прогулки после уроков.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18821"/>
            <a:ext cx="244200" cy="217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07074" y="1348001"/>
            <a:ext cx="244200" cy="244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замечают весной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слышат, как с крыш и веток падают капли, и понимают: зима сдаёт свои позиции. Этот весёлый звон будто сообщает всему двору, что весна уже рядом.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появляются блестящие лужи. В них отражаются небо и дома, а дети замечают, как солнце делает даже обычную дорожку заметно светлее.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кустами и у проталин дети находят первые цветы. Они кажутся особенно хрупкими и красивыми, потому что появляются после долгой зимы и сразу радуют взгляд.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ветках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деревьях всё чаще слышны голоса птиц. Ребёнок замечает, как они прыгают по веткам, ищут место для гнезда и словно рассказывают двору новости о весне.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5236296" y="179508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ветер уже не колет щёки, а мягко касается лица. Ребёнок чувствует, что на улице стало легче дышать, и невольно улыбается.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прогулки, которые запоминаются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после таяния снега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вышли во двор в лёгких куртках и сразу услышали новые звуки: капель, пение птиц и журчание воды. У кормушки суетились воробьи, а на мокрой дорожке блестели солнечные пятна. Весна казалась совсем близкой — как будто её можно было потрогать ладонью.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 и ручей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домой девочка остановилась у веточек вербы и долго рассматривала пушистые почки. Рядом бежал маленький ручей, а земля пахла свежестью. Она заметила, что весенняя прогулка похожа на поиск сокровищ: каждый шаг открывает что-то новое.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весна нравится людям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кажется, что можно начать всё сначала: навести порядок, больше гулять и строить планы. После зимы это особенно приятно, потому что вместе с природой будто оживает и настроение.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становятся длиннее, а солнце светит ярче и теплее. Из-за этого улицы выглядят приветливее, и даже обычная дорога в школу кажется короче и веселее.
</a:t>
            </a:r>
            <a:endParaRPr lang="en-US" sz="1063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замечают первую траву, блестящие лужи, нежные почки и чистое небо. Такие простые картины делают весну красивой без всяких украшений — сама природа старается изо всех сил.
</a:t>
            </a:r>
            <a:endParaRPr lang="en-US" sz="96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чаще хочется улыбаться, здороваться и идти на прогулку. Свежий воздух, движение и шум ручьёв помогают чувствовать себя бодрее и радостнее, даже если за окном ещё прохладно.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весеннюю природу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ломать ветки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деревья особенно уязвимы, поэтому ветки нельзя ломать и срывать почки. Если бережно относиться к кустам и деревьям, они быстро порадуют новыми листьями.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рвать первые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Подснежники, мать-и-мачеха и другие первые цветы нужно оставлять в природе. Они украшают лес и луг, а ещё помогают насекомым найти первую весеннюю еду.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топтать траву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Молодая трава легко повреждается, если по ней бегать без нужды. Лучше ходить по дорожкам и не превращать весенний двор в зелёную «беговую полосу».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Птицам весной нужен покой, чтобы спокойно выводить птенцов. Если не подходить близко к гнёздам и не шуметь, у птиц будет больше шансов вырастить малышей.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напоминание помогает увидеть весну как особую часть года: она приносит тепло, движение и новые наблюдения для школьников.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природоведения и общеизвестное календарное деление года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принято выделять в календаре, и одно из них — долгожданная весна.
</a:t>
            </a:r>
            <a:endParaRPr lang="en-US" sz="14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Матушка-весна действительно всем красна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объединяет свет, тепло, природу и добрые дела. Она учит замечать красоту в простых вещах, радоваться изменениям и бережно относиться к миру вокруг.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2026-05-26T00:25:11Z</dcterms:created>
  <dcterms:modified xsi:type="dcterms:W3CDTF">2026-05-26T00:25:11Z</dcterms:modified>
</cp:coreProperties>
</file>