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тем: Европа и США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культур, истории, экономики и вызовов Европы и США.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США — регионы с глубокими историческими, культурными и экономическими связями, влияющими на современное сотрудничество и глобальные процессы.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современные связи Европы и США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занимает около 10,2 млн км² и включает более 50 стран с климатом от мягкого Средиземноморья до суровой Арктики. Такая разнообразная природа формирует уникальные культурные и экономические особенности.
</a:t>
            </a:r>
            <a:endParaRPr lang="en-US" sz="94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ландшафты США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простирается на 9,8 млн км², включая 50 штатов с горами, равнинами и океанскими побережьями, что обеспечивает широкий спектр экономической деятельности и образа жизни.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Полуостровная Европа и протяжённые США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выделяется как огромный полуостров Евразии с множеством больших островов, в то время как США характеризуются большой протяжённостью с востока на запад и многообразием природных ландшафтов.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масштаб территорий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родина древних цивилизаций, таких как Греция и Рим, где развивались монархии и республиканские институты, закладывавшие основы современного общества.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Цивилизационные основы Европы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были основаны колонистами, которые в 1776 году провозгласили независимость и создали федеративную систему с сильным акцентом на демократию и личные свободы.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развитие США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философское и культурное наследие сыграло ключевую роль в формировании политических и правовых институтов Соединённых Штатов Америки.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европейской культуры на США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Европы и США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говорят более чем на 200 языках, с официальными в разных странах — от французского и немецкого до русского и польского, что создаёт богатую культурную мозаичность.
</a:t>
            </a:r>
            <a:endParaRPr lang="en-US" sz="111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языков в США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язык США — английский, но здесь широко распространён испанский, китайский и другие языки, отражая этническое и культурное разнообразие страны.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сохраняет традиции в искусстве и фольклоре благодаря региональному разнообразию, тогда как США развивают массовую культуру с глобальным влиянием.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 культурное многообразие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управления: ЕС и США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Евросоюз объединяет 27 стран с общей экономической политикой и единой валютой, сохраняя суверенитет национальных парламентов.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— федеративное государство с 50 штатами и Конституцией, предусматривающей разделение власти на законодательную, исполнительную и судебную ветви.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 отсутствует единое центральное правительство, в отличие от США, где федеральная власть тесно взаимодействует с автономией штатов.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ЕС занимают ведущие позиции в мировой экономике благодаря сильным отраслевым секторам и высоким технологиям.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разные специализации: США — в IT и финансах, Европа — в производстве и фармацевтике, что поддерживает взаимодополнение экономик.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уровень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существует широкая сеть бесплатного образования, здравоохранения и социальной поддержки, обеспечивающая высокий уровень социальной защищённости.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применяют страховые модели в здравоохранении и образовании, где многие услуги доступны платно, что отражается на уровне социальной доступности.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пенсионные системы более развиты и ориентированы на коллективную защиту пожилых, в то время как в США наблюдается большая роль индивидуального сбережения.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социальных моделях влияют на показатели продолжительности жизни и социального равенства между регионами.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системы Европы и США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паста, французские сыры и испанская паэлья — лишь часть разнообразия, которое придаёт Европе уникальный вкус и международную известность.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кулинария и традиции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США — гамбургеры, хот-доги и барбекю, а праздник День Благодарения и разнообразные фестивали подчёркивают национальные культурные особенности.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кухня и фестивали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обеих регионов влияют друг на друга и формируют международное меню, что обогащает гастрономический опыт по всему миру.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Взаимовлияние кулинарий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Гастрономическое богатство Европы и США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программа и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на Луну в 1969 году стала символом достижения США в космосе под руководством NASA и продолжением развития передовых технологий.
</a:t>
            </a:r>
            <a:endParaRPr lang="en-US" sz="1124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развлечения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превратился в мировой центр киноиндустрии, а американская музыка и добившийся успехов спорт формируют культурную идентичность страны.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лидерство и бренды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интернета и корпораций вроде Apple и Microsoft сделали США мировым лидером в сфере технологий и инноваций.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достижения США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представляют разнообразие форм демократии: от конституционных монархий до республик и федераций с многоуровневым управлением, где ключевую роль играет парламент.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действует федеративная республика с прочной Конституцией 1787 года, двухпалатным Конгрессом и системой сдержек и противовесов между ветвями власти.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регионах защищаются права человека и гражданские свободы, обеспечивается верховенство закона и независимость судебной системы.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системы Европы и США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влияют на социальные и экономические структуры регионов, стимулируя культурное разнообразие и демографический рост.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рост миграции в обоих регионах на пике 2015 года с дальнейшим стабилизацией и снижением к 2020 году из-за различных факторов.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Бюро переписи населения США, 2021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Миграция: Европа и США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США активно сотрудничают в космической сфере, реализуя проекты через ESA и NASA. Совместные миссии исследуют планеты и разрабатывают новые технологии для освоения космоса.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космические проекты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Erasmus в Европе и Fulbright в США предоставляют студентам и исследователям возможности обучения и стажировок, углубляя академическое и культурное взаимопонимание между регионами.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обмена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такие как Оксфорд и Сорбонна в Европе, а также Гарвард и MIT в США, занимают ведущие позиции в мировых рейтингах, способствуя развитию инноваций и научных открытий.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университеты мира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обмены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права человека: сходства и различия
</a:t>
            </a:r>
            <a:endParaRPr lang="en-US" sz="266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конвенция 1950 года и Европейский суд обеспечивают механизмы эффективной защиты прав граждан во всех странах-членах Совета Европы.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Конституция и Билль о правах гарантируют основные свободы, включая свободу слова по Первой поправке, что является важной опорой гражданских прав.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ориентированы на равенство перед законом и борьбу с дискриминацией, обеспечивая основные гражданские свободы и защиту индивидуальных прав.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«зелёный курс»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стремится снизить выбросы парниковых газов на 55% к 2030 году, активно внедряя возобновляемые источники энергии и поддерживая развитие электромобилей.
</a:t>
            </a:r>
            <a:endParaRPr lang="en-US" sz="111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США в области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присоединения к Парижскому соглашению США приняли Закон об уменьшении инфляции, поддерживающий инвестиции в чистую энергетику и технологии снижения вредных выбросов.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автопроизводителей в экологическом переходе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Tesla и Volkswagen активно развивают производство электромобилей, способствуя снижению зависимости от ископаемого топлива и стимулируя экологическую трансформацию отрасли.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политика: Европа и США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туристов привлекают Эйфелева башня, Колизей и Биг-Бен. Эти исторические и архитектурные объекты считаются символами континента и его культурного наследия.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посещаемые европейские памятники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славятся Статуей Свободы, Гранд-Каньоном и Ниагарским водопадом — природными и культурными памятниками, которые ежегодно посещают миллионы туристов со всего мира.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места США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Метрополитен-музей и Смитсоновский институт играют ключевую роль в сохранении и популяризации культурного наследия, организуя выставки и образовательные программы для посетителей.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музеев в культурном обмене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культурные достопримечательности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теннис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 Англия известны как футбольные центры, а теннисные турниры Великого шлема привлекают лучших спортсменов. Велоспорт и хоккей также популярны во многих странах.
</a:t>
            </a:r>
            <a:endParaRPr lang="en-US" sz="1090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традиции США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футбол, бейсбол и баскетбол занимают лидирующие позиции в США, имея широкую фанатскую базу и развитую профессиональную систему лиг.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успехи и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и европейские спортсмены регулярно достигают высоких результатов на Олимпиадах. Знаменитые личности, такие как Криштиану Роналду и Майкл Джордан, вдохновляют миллионы.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Спорт: сравнение популярных видов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направлений торговли между Европейским союзом и Соединёнными Штатами показывает взаимозависимость экономик и ключевые экспортные позиции.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является крупнейшим торговым партнёром США по автопрому и медицине, тогда как США лидируют в экспорте самолётов, отражая специализацию экономик.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Бюро переписи населения США, 2023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Товарооборот ЕС и США в 2022 году (млрд долларов)
</a:t>
            </a:r>
            <a:endParaRPr lang="en-US" sz="25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Европой и США по вопросам безопасности и санкций с Россией и Китаем требуют переговоров и скоординированных подходов в международной политике.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пандемии остаются ключевыми угрозами, требующими объединённого научного и медицинского потенциала для минимизации последствий.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 становится приоритетом, так как рост цифровых угроз требует слаженного сотрудничества в защите критической инфраструктуры.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инноваций и совместных научных проектов открывает новые возможности для укрепления партнёрства и повышения конкурентоспособности обоих регионов.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возможности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сотрудничества Европы и США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между Европой и США основывается на общих ценностях и взаимодействии в науке, безопасности и экономике, что способствует развитию глобальной стабильности и прогресса.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2026-05-11T03:51:15Z</dcterms:created>
  <dcterms:modified xsi:type="dcterms:W3CDTF">2026-05-11T03:51:15Z</dcterms:modified>
</cp:coreProperties>
</file>