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 этапы антропогенеза: ключевые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раскрывает путь эволюции человека сквозь миллионы лет.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антропогенез и почему он важен?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исследует происхождение человека, его физическое и умственное развитие, раскрывая механизмы эволюции и формирования культуры за миллионы лет.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скелетов австралопитеков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австралопитеков дают представление о первых шагах прямоходящих предков человека. Изучение их костей показало важные изменения в строении таза и черепа.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Homo erectus и их распространение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обладали более современным строением тела и черепа, их останки находят в Африке и Евразии, что указывает на расширение ареала и адаптацию к разным климатам.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Homo habilis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Скелеты Homo habilis свидетельствуют о росте мозга и развитии навыков изготовления простых орудий труда, что является значительным этапом эволюции человека.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антропогенеза
</a:t>
            </a:r>
            <a:endParaRPr lang="en-US" sz="24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труда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обнаружили древнейшие каменные орудия возрастом до 2,5 миллионов лет, которые подтверждают начало трудовой деятельности наших предков.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культуры в ритуалах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и ритуальные предметы указывают на зарождение символического мышления и первичной духовной жизни у древних Homo sapiens.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жилищ и кострищ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стоянках древних людей находят остатки построек и очагов, что свидетельствует об организации совместного быта и умении использовать огонь.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находки: следы деятельности древних людей
</a:t>
            </a:r>
            <a:endParaRPr lang="en-US" sz="19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шкала эволюции человека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отражает ключевые периоды и последовательность появления видов в процессе антропогенеза.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шла этапами, где каждый вид развивался и заменял предшествующий, расширяя адаптации.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физиологические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человека приобрела ловкость, появился схватывающий большой палец, что позволило активно использовать орудия труда.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Homo sapiens череп стал округлее, увеличился мозговой отдел и появился выраженный подбородок, что отличает их от предков.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прямохождения сопровождалось перестройкой таза и нижних конечностей, обеспечивших эффективное передвижение на двух ногах.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дыхательной и голосовой системах подготовили почву для развития сложной речи и коммуникации.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доказательства эволюции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человека и шимпанзе совпадает примерно на 98,8 %, что подтверждает близкое родство и общих предков.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 указывает, что все современные люди ведут происхождение из одной африканской популяции.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привели к уникальным чертам Homo sapiens, таким как способность к языку и сложному мышлению.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00933"/>
            <a:ext cx="4894200" cy="29005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 и неандертальца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и культурные различия между Homo sapiens и неандертальцами представлены в таблице.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больше объём мозга, неандертальцы имели более примитивное поведение и ограниченный ареал по сравнению с Homo sapiens.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в развитии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Африки приводили к изменению растительности и ландшафта, заставляя предков искать новые источники пищи и передвигаться на большие расстояния.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обеспечивали адаптивные черты, такие как способность к эффективному передвижению и освоению разнообразных экологических ниш в условиях перемен.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способствовало усложнению социальных связей и появлению первых элементов культуры и обучения.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строении гортани и мозга привели к развитию речи, что значительно ускорило передачу знаний и опыта.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коммуникации использовались простейшие звуки, жесты и начальные знаки, что улучшало координацию действий.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формировали устойчивые группы, распределяя роли и осуществляя совместную добычу и защиту.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и речь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антропологических исследований, опубликованные в журнале Nature, 2020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объема мозга в ходе эволюции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сопровождалось развитием инструментов и усложнением социальных связей, что отражает рост интеллекта и адаптивности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объема мозга тесно связан с появлением сложных поведенческих и технологических способностей у каждого вида в эволюционной линии.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из природных материалов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создавали ожерелья и браслеты из кости и раковин. Эти украшения служили символами статуса и принадлежности к группе.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погребения с ритуалами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захоронения с подношениями. Это свидетельствует о вере в загробный мир и формировании духовной культуры.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Наскальная живопись и росписи пещер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пещерах Шове и Ласко обнаружены реалистичные изображения животных. Эти рисунки отражают творческое мышление и духовные представления предков.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древнего человека: искусство и ритуалы
</a:t>
            </a:r>
            <a:endParaRPr lang="en-US" sz="24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Homo sapiens из Африки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45–30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Австралии, адаптация к тропическим и пустынным экосистемам.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тыс. лет назад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ранних Homo sapiens на территории Африки, начало формирования современных черт человека.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60–50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выход Homo sapiens из Африки в Азию и Европу, освоение новых сред обитания.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20–15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Американского континента через Берингов пролив, расширение ареала Homo sapiens.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107" y="825975"/>
            <a:ext cx="4389636" cy="34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1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 и их характеристики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антропологических трудов, 2023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этапов развития человека по анатомии и культурным достижениями.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сопровождалась нарастанием анатомических и культурных сложностей, формируя адаптации к окружающей 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генома: неандертальцы и денисовцы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2% генома современных неафриканцев происходит от неандертальцев, что подтверждает межвидовой обмен генами в истории человека.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наследственности от денисовцев обнаружены у современных азиатских популяций, что указывает на миграционные и контактные пути Homo sapiens.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раскрывают сложные связи между видами, демонстрируя не изолированное, а смешанное эволюционное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антропогенеза для современных наук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помогает выявлять генетические причины заболеваний и разрабатывать новые методы медицинской диагностики.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речи и мозга способствует развитию лингвистики, нейронаук и судебной медицины при идентификации останков.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эволюции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ветвление и смешение видов Homo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теории происхождения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исследования поддерживают моноцентризм, подтверждая происхождение Homo sapiens из африканской прародины.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Моноцентрическая теория утверждает, что человек современного типа возник единожды в Африке и затем распространился по всему миру.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Полицентрическая теория предполагает независимое развитие человека в нескольких регионах, локально формируя современные черты.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теории помогают понять сложность эволюционных процессов и роль различных факторов в формировании человека.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продолжают искать новые археологические находки в различных регионах для расширения знания о древних людях и их миграциях.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анализ древней ДНК и компьютерное моделирование, позволяют реконструировать эволюционные пути с высокой точностью.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дальнейшего изучения антропогенеза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антропогенеза для понимания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антропогенеза раскрывает истоки человеческой природы, помогает осознать разнообразие и развитие нашего вида в контексте истории Земли.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2026-05-08T03:33:42Z</dcterms:created>
  <dcterms:modified xsi:type="dcterms:W3CDTF">2026-05-08T03:33:42Z</dcterms:modified>
</cp:coreProperties>
</file>