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8" y="0"/>
            <a:ext cx="2966844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когда в английском говорят too и enough.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и enough: как выразить «слишком» и «достаточно»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3648" y="0"/>
            <a:ext cx="5756505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описывать погоду, правила, вещи и свои ощущения. С ними легко сказать, что чего-то слишком много или, наоборот, достаточно для дела: too hot, enough time, old enough to travel.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too и enough в английской речи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Too: значение избытка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показывает, что признак или количество превышают нужный уровень. Обычно после него появляется ощущение неудобства, трудности или нежелательного результата: too loud, too expensive, too much homework.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нормы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too ставится прямо перед прилагательным и усиливает его до значения «слишком». Такая форма помогает сразу понять, что ситуация вышла за пределы нормы и требует изменения.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прилагательным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количестве, too сочетается с much и many. Выбор зависит от типа существительного: too much sugar, too many rules. Так английский точно показывает, где избыток.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much и many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 too часто есть скрытая проблема: предмет слишком тяжёлый, урок слишком длинный или заданий слишком много. Поэтому это слово обычно связано не с похвалой, а с затруднением.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Негативный оттенок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9" y="1143150"/>
            <a:ext cx="5394332" cy="52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Enough: значение достаточности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Хватает для цели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означает, что чего-то достаточно для действия или ситуации. Это слово помогает показать не избыток, а нужный уровень: enough water, enough money, enough sleep.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прилагательного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enough относится к качеству, оно стоит после прилагательного: warm enough, tall enough. В таком случае слово показывает, что свойство достигло нужной степени и препятствий больше нет.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количестве предметов или ресурсов, enough ставится перед существительным. Такая конструкция подчёркивает, что запас или количество уже подходят для нужды человека или задания.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42188"/>
            <a:ext cx="5955300" cy="24434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too и enough в английском языке.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и enough: основные различия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значения, место в предложении и типичные примеры.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передаёт избыток, enough — достаточность; ключ к выбору — значение и место слова в конструкции.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холодно, и ученик говорит: It is too cold. Здесь too показывает, что температура уже мешает учиться или гулять. Слово стоит перед прилагательным и сразу делает оценку ясной.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тепла слишком мало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перемены в коридоре слишком громко, поэтому звучит too noisy. Такая фраза помогает описать ситуацию как неудобную, когда уровень шума выше, чем нужно для спокойной работы или разговора.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шумный коридор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дня ребёнок может сказать: I am too tired. Эта модель показывает не просто усталость, а такой её уровень, при котором уже трудно делать что-то ещё.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уставший для игры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+ прилагательное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much и too many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Смотрим на форму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во множественном числе и его можно посчитать, нужна форма too many: too many books, too many messages, too many questions.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избыток
</a:t>
            </a:r>
            <a:pPr algn="l" indent="0" marL="0">
              <a:lnSpc>
                <a:spcPct val="115000"/>
              </a:lnSpc>
              <a:buNone/>
            </a:pPr>
            <a:r>
              <a:rPr lang="en-US" sz="54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показывают, что количества стало слишком много. Ошибка обычно появляется, когда ученик выбирает форму по смыслу, но забывает про тип существительного.
</a:t>
            </a:r>
            <a:endParaRPr lang="en-US" sz="1619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Считаем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можно ли предметы пересчитать. Если речь идёт о чём-то неисчисляемом, выбираем too much: too much sugar, too much noise.
</a:t>
            </a:r>
            <a:endParaRPr lang="en-US" sz="17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помогает увидеть место enough между нехваткой и превышением. Примеры можно брать из времени, погоды или школьной нагрузки.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занимает среднюю позицию: это не нехватка и не избыток, а нужный уровень для действия.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объяснения значений little — enough — too much/too many.
</a:t>
            </a:r>
            <a:endParaRPr lang="en-US" sz="1107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недостатка к норме и избытку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+ существительное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enough time означает, что времени хватает для дела, урока или дороги. Это очень частая модель в школьных и повседневных ситуациях, где важен запас времени.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времени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вещах, enough ставится перед существительным: enough pencils, enough chairs, enough food. Такая конструкция показывает, что количества уже достаточно для всех или для одной задачи.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Хватит предметов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помогает соединить количество и цель. Оно отвечает на вопрос: хватит ли этого для нужной ситуации? Поэтому слово часто используется там, где важно не просто число, а его полезность.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потребностью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+ enough + to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949325" y="185005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949325" y="222070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модели enough ставится после прилагательного: old enough, strong enough, fast enough. Такой порядок нужно запомнить отдельно, потому что он отличается от конструкции с существительным.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49325" y="3376229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для действия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949325" y="3746875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enough обычно идёт to infinitive, который показывает цель или действие: old enough to drive, strong enough to carry the bag. Значение связано не только с качеством, но и с возможностью что-то сделать.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49325" y="490240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949325" y="527305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подставить идею «достаточно, чтобы…», подходит именно эта модель. Она часто встречается в описаниях возраста, силы, скорости и других качеств, важных для выполнения 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конструкцию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выбора: значение, тип слова, затем порядок слов в предложении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50" y="1235525"/>
            <a:ext cx="3678750" cy="3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2874" y="1235525"/>
            <a:ext cx="3678750" cy="32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писать enough tired вместо tired enough. В английском языке enough после прилагательного показывает, что качества уже достаточно для действия. Если перепутать порядок, фраза звучит неестественно и теряет нужный смысл, даже если слова выбраны правильно.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enough ставят не на место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типичная ошибка — too many water вместо too much water. Слово water неисчисляемое, поэтому ему подходит much, а не many. Такая замена особенно заметна в школьных работах, потому что по-русски оба варианта легко передаются похожей конструкцией.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much и many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учащиеся пишут enough many books вместо too many books. Здесь видно влияние русского перевода: хочется добавить сразу два слова, хотя английское предложение требует только одной точной конструкции. Лучше сначала определить, речь идёт о нехватке, норме или избытке.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слово или лишний кальк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включает знакомые школьные примеры, поэтому смысл конструкции легко увидеть без длинного объяснения.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значения представлены равномерно: важно не только узнать форму, но и точно определить, что именно выражает предложение.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 к теме too / enough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значений на примерах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337" y="2696262"/>
            <a:ext cx="339525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4281267"/>
            <a:ext cx="455400" cy="3643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989300" cy="13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little и too few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35150" y="2511463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little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сочетается с неисчисляемыми существительными: too little water, too little time. Она показывает нехватку ресурса, который нельзя просто пересчитать по штукам.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1535150" y="4052277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few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употребляется с исчисляемыми существительными во множественном числе: too few friends, too few ideas. Она подчёркивает, что предметов или людей меньше нужного количества.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too и enough в учебной грамматике английского языка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правило выбора формы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тип слова и выберите конструкцию по смыслу и по месту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 типом слова: прилагательное требует одной схемы, а существительное — другой. Порядок enough тоже зависит от модели.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9" y="1143150"/>
            <a:ext cx="5394332" cy="52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и enough в реальных ситуациях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It is too cold to go outside помогают быстро описать неудобную погоду. Для школьника это понятная ситуация: причина и результат видны сразу.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темах спорта и путешествий too и enough помогают говорить о готовности к действию: enough strength, too tired, old enough to travel. Это делает речь точной и естественной.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too many tasks today — удобный способ сказать, что заданий больше, чем хотелось бы. Конструкция короткая, но ясно передаёт усталость и перегрузку.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We have enough time for homework слово enough показывает, что времени хватает. Такая конструкция полезна, когда нужно оценить, успеете ли вы закончить работу.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какие модели кажутся ученикам наиболее трудными и где чаще всего нужна дополнительная тренировка.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проблемной обычно становится связка much / many, а затем — порядок слов с enough. Значит, именно эти зоны стоит повторять особенно внимательно.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типичных трудностей по теме too / enough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модели и сложные места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soup is too hot — здесь too показывает превышение нормы. Температура уже мешает, поэтому предложение передаёт не просто факт, а неудобство.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 слишком горячий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have too many books — книг больше, чем нужно. Здесь too many указывает на избыток, потому что существительное books исчисляемое и стоит во множественном числе.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книг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old enough to join — качество достигает нужного уровня. Конструкция показывает связь между признаком и возможностью что-то сделать.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позволяет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enough milk — количество достаточное для нужной ситуации. Слово enough подчёркивает, что дефицита нет и действие можно выполнить.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Молока хватает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в одном списке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показывает, что признака или количества больше нормы. Обычно оно стоит перед прилагательным или в сочетании с much и many, когда речь идёт о количестве.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= избыток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означает, что чего-то хватает. Перед существительным оно показывает достаточное количество, а после прилагательного — достаточный уровень качества.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= достаточность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much употребляется с неисчисляемыми существительными, например too much noise. Too many используется с исчисляемыми во множественном числе: too many questions.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и many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модели adjective + enough + to говорящий связывает качество и действие: strong enough to carry, old enough to travel. Здесь важно запомнить порядок слов.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 + to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простую опору: too говорит о лишнем, enough — о нужном количестве или уровне. Если определить значение, тип слова и порядок слов, выбрать правильную конструкцию будет легко.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не путать too и enough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2026-05-31T11:23:36Z</dcterms:created>
  <dcterms:modified xsi:type="dcterms:W3CDTF">2026-05-31T11:23:36Z</dcterms:modified>
</cp:coreProperties>
</file>