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литературе: время начала, надежды и перемен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литературе: природа, герой и новый смысл 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как важный образ в литературе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пейзаж помогает писателям показать и природу, и чувства человека. На его примере удобно анализировать язык текста, настроение героя и связь между внешним миром и внутренними переживаниями.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несёт образ утра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обозначает не только время суток, но и момент, когда мир словно выходит из ночной тишины к свету, движению и первым звукам.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утро часто связано с выбором, дорогой, трудом или надеждой: оно становится началом события и точкой внутреннего поворота.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утро нередко противопоставлено ночи: покой и неизвестность сменяются ясностью, свежестью и ощущением возможного обновления.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пейзаж в поэзии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передают утро через точные детали: рассвет, роса, туман, птицы, прохладный воздух, блеск воды и первые лучи солнца. Несколько штрихов создают живую картину без длинных объяснений.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поле, река или сад в мягком свете: такой образ помогает увидеть, как слово превращается в зрительный и эмоциональный образ одновременно.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утренних описаниях приёмы часто работают вместе, усиливая ощущение света, тишины и движения.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эпитеты и олицетворения: именно они делают природу живой, заметной и эмоционально близкой.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программы по литературе (8 класс)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создают образ утра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русских поэтов XIX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утро обычно ясно и просто: день как будто только начинается, а в пейзаже чувствуется движение, свобода и спокойная энергия.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утро звучит особенно музыкально: светлые краски, тонкие оттенки и мягкий ритм создают настроение тихого любования природой.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утренний пейзаж часто становится философским: природа показана как живая сила, которая пробуждается и открывает свой внутренний порядок.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утро нередко передаёт не только красоту, но и напряжённое созерцание мира, где ясность природы оттеняет одиночество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3594"/>
            <a:ext cx="4300800" cy="822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образ у разных авторов получает разные смысловые оттенки.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утро связано со своим тоном: от спокойного созерцания до ожидания перемен и внутреннего движения.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8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произведениях русских писателей и поэтов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образ утра в литературе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анализа лирики и небольших прозаических фрагментов школьной программы.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классификация помогает замечать, как детали не только описывают время суток, но и выражают отношение автора к миру.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помогают точно передать утро: свет, цвет, звук и движение.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словаря утренних описаний в текстах школьной программы по литературе
</a:t>
            </a:r>
            <a:endParaRPr lang="en-US" sz="7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деревенское утро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просыпается быстрее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городе обычно звучит короткими сигналами: спешка на улицах, редкий транспорт, свет в окнах, шаги у подъездов. Картина кажется собранной и ритмичной. В таком пейзаже особенно заметно, как человек включается в общий дневной темп.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встречает тишиной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Деревенское утро чаще начинается спокойно: птицы, поле, сад, река, росистая трава и дым из труб создают мягкий, медленный ритм. Здесь природа не отступает на второй план, а становится главным источником настроения и движения дня.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в тексте свет и звук, тем быстрее читатель узнаёт утро как особое время начала дня.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природные детали; человеческие действия появляются реже, но усиливают ощущение движения и жизненного начала.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утренних описаний в произведениях школьной программы по литературе (8 класс)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встречаются в описании утра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героя и утренний пейзаж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утро помогает показать героя в состоянии равновесия: он готов к делам, уверен в себе или надеется на удачный исход события.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Туманный, холодный или пасмурный пейзаж часто совпадает с тревогой, одиночеством и ожиданием трудного разговора, поэтому природа как будто подсказывает чувство персонажа.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видом утра и внутренним миром героя делает описание не просто фоном, а способом раскрыть характер и важный смысл эпизода.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работает образ утра в двух родах литературы и что у них общего.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утро чаще эмоционально и образно, в прозе — жизненно конкретно; при этом в обоих случаях оно обозначает движение к новому.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текстов школьной программы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утренних образов в лирике и прозе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как время труда и движения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подъёма, умывания и первых домашних действий. В литературе этот момент часто показывает собранность и готовность к новому дню.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 дело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герой отправляется на учёбу, работу или дорогу. Так утро связывается с движением, порядком и ритмом повседневной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 — первые обязанности дня. Здесь особенно заметны ответственность, привычка к труду и важность ежедневного усилия.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один и тот же рассвет может звучать по-разному из-за слов, которые автор выбирает для описания воздуха и пространства.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свет и тишина, тем спокойнее утро; чем сильнее контраст и движение, тем заметнее тревога и внутреннее напряжение.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утренних описаний в текстах школьной программы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спокойное и тревожное утро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иллюстрациях к литературным произведениям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обычно передают утро через мягкий свет, прозрачный воздух и спокойные линии. В таких рисунках важны окна, деревья, дорога, крыша дома или поле, которые сразу создают ощущение раннего часа.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гамма чаще строится на светлых оттенках жёлтого, голубого, розового и серого. Иллюстрация помогает увидеть, как литературный образ становится зрительным и делает текст ближе читателю.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утра в произведении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для анализа текста и определения роли утреннего образа.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литературный образ утра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слова о росе, свете, тумане или птицах делают утро узнаваемым и помогают представить картину без лишних объяснений.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звукопись задают эмоциональный тон, поэтому читатель чувствует не только время суток, но и отношение автора к увиденному.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героем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 связано с переживаниями персонажа, оно запоминается сильнее и помогает понять главную мысль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утро может быть тихим фоном, точкой отсчёта сюжета или знаком перемен, которые только начинаются.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связаны с настроением и началом действия; остальные усиливают образ и помогают раскрыть смысл эпизода.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текстов школьной программы по литературе (8 класс)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как литературный мотив: основные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литературе: от пейзажа к смыслу
</a:t>
            </a:r>
            <a:endParaRPr lang="en-US" sz="3961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утра соединяет природу, чувства героя и начало события. Он помогает заметить красоту мира, понять настроение персонажа и увидеть, как автор подводит читателя к важной мысли.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2026-05-22T22:47:09Z</dcterms:created>
  <dcterms:modified xsi:type="dcterms:W3CDTF">2026-05-22T22:47:09Z</dcterms:modified>
</cp:coreProperties>
</file>