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и многоугольники: от линий к фигурам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Отрезки, замкнутые контуры и фигуры вокруг нас.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ломаные и многоугольники в 6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описывать маршруты, контуры предметов и рисунки на клетчатой бумаге. На их примере удобно учиться измерять длины, считать стороны и углы, а затем находить периметр.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ломаная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образована отрезками. Каждый такой отрезок называют звеном, а точки их соединения — вершинами.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 идут одно за другим, поэтому ломаная может быть открытой или замкнутой. В замкнутой линии начало и конец совпадают.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находится сложением длин всех звеньев. Поэтому её удобно измерять по частям, а затем получать общий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 замкнутая ломаная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ломаная не образует границы фигуры. У неё есть два разных конца, поэтому она похожа на маршрут или траекторию движения.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контур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 соединяет последнюю точку с первой и ограничивает часть плоскости. Именно из таких линий получаются многоугольники.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звеньев ломаной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взяты для одной и той же ломаной и измерены в сантиметрах.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длин звеньев равна 15 см, а самое длинное звено — второе.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«Ломаные линии»,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многоугольник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это замкнутая ломаная без самопересечений. Его граница состоит только из отрезков, расположенных последовательно.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Сторонами многоугольника называют звенья, а вершинами — точки их соединения. Углы возникают именно в вершинах фигуры.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многоугольника должно быть не меньше трёх сторон. Поэтому треугольник считается самым простым многоугольником.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многоугольников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названия фигур и число их сторон.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многих многоугольников связано с числом их сторон.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вокруг нас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 городской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формы легко заметить в опорах, флажках и дорожных знаках. Они делают конструкцию или знак заметным издалека. Такие контуры помогают увидеть, как геометрия работает в повседневной жизни.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в привычных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плитки, обложки книг и экраны часто имеют форму четырёхугольника. Эти фигуры удобны для изготовления и измерения. Их прямые стороны и чёткие углы хорошо подходят для точных построений.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как природный узор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встречаются в сотах и в некоторых декоративных узорах. Такая форма повторяется без зазоров и выглядит аккуратно. Она показывает, что многоугольники бывают не только в учебнике, но и в природе.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см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 периметр ломаной из примера, если сложить длины всех её звеньев.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«Периметр многоугольника», 6 класс.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общую длину границы фигуры и всегда находится сложением сторон.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многоугольник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отличить многоугольник от других линий и фигур.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9718" y="1887806"/>
            <a:ext cx="143438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 самый простой многоугольник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вершины и три угла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всегда три вершины и три угла. Вершины — это точки соединения сторон, а углы находятся именно в этих точках и помогают различать фигуры.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число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самый простой многоугольник, потому что у него всего три стороны. Его граница состоит из трёх отрезков, соединённых последовательно и образующих замкнутую фигуру.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длине сторон треугольники бывают равносторонние, равнобедренные и разносторонние. Такое деление удобно, когда нужно сравнить фигуры по их свойствам и признакам.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 углам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углам различают прямоугольные, остроугольные и тупоугольные треугольники. Это помогает понимать форму фигуры и замечать, как расположены её стороны относительно друг друга.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и их особенности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имеет четыре стороны и четыре вершины, поэтому его граница всегда состоит из четырёх отрезков. К этой группе относятся квадрат, прямоугольник, ромб и трапеция.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четырёхугольников можно заметить пары параллельных сторон. Это свойство помогает сравнивать фигуры и отличать их друг от друга при построении и измерении.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выделяется тем, что все его стороны равны, а все углы прямые. Благодаря этим признакам его легко узнавать среди других четырёхугольников.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противоположные стороны равны и параллельны. Эти свойства делают его одной из самых часто встречающихся фигур в предметах и чертежах.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сторон у разных фигур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многоугольников помогают сразу понять их устройство и число сторон без дополнительных измерений.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длиннее и сложнее граница фигуры; название обычно указывает на это число.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для 6 класса; обобщение по стандартным названиям многоугольников.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и невыпуклые многоугольники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 не имеет «впадин»: его стороны расположены так, что все внутренние углы меньше 180°. Такие фигуры легче измерять и строить.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фигуры чаще появляются в учебных заданиях, потому что их проще сравнивать по сторонам, углам и периметру. Они удобны для первых построений.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невыпуклого многоугольника есть хотя бы одна заметная вогнутая часть, а один из внутренних углов больше 180°. Из-за этого его контур выглядит сложнее.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Невыпуклые многоугольники тоже встречаются в схемах, орнаментах и чертежах. Их важно уметь распознавать, чтобы не спутать с обычными выпуклыми фигурами.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многоугольников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число сторон связано с числом вершин и углов в каждой фигуре.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рассмотренных многоугольников число сторон, вершин и углов совпадает; это удобно для распознавания фигур.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многоугольники на бумаге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бумаге отмечают нужные вершины и проверяют, чтобы между ними было достаточно места. Затем точки соединяют отрезками по порядку, не пропуская ни одной вершины.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точности используют линейку и карандаш, а на клетчатой бумаге легче выдерживать длину и направление сторон. Такой способ особенно удобен при построении квадрата и шестиугольника.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периметр по шагам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сторон многоугольника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разных многоугольников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фигурах длина одной стороны одинакова, поэтому различие периметров связано только с количеством сторон.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стороне периметр растёт вместе с числом сторон: чем фигура «многоугольнее», тем длиннее её граница.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геометрии для 6 класса; расчёты по равным сторонам 4 см.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00282"/>
            <a:ext cx="249618" cy="2496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16082"/>
            <a:ext cx="249618" cy="221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960" y="2704129"/>
            <a:ext cx="249618" cy="2496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457" y="3403647"/>
            <a:ext cx="222624" cy="2544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32937"/>
            <a:ext cx="249618" cy="1996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знания о ломаных и многоугольниках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многоугольники помогают точно изображать детали, а ломаные — показывать контуры и переходы между частями рисунка. Это делает чертёж понятным и аккуратным.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формы стен, окон и планов часто сводятся к простым многоугольникам. Такие контуры удобно измерять, сравнивать и использовать при расчётах размеров.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дизайне геометрические линии и фигуры помогают создавать узоры, логотипы и схемы. Многоугольные контуры делают изображение чётким и легко узнаваемым.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схемах ломаные линии показывают маршруты, а многоугольники могут обозначать участки, зоны и границы. Это упрощает чтение плана и ориентацию на местности.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клетчатой сетке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на клетчатой бумаге и в учебных задачах многоугольники помогают считать клетки, строить фигуры и находить периметр. Это тренирует внимание и точность.
</a:t>
            </a:r>
            <a:endParaRPr lang="en-US" sz="7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и многоугольники: главное запомнить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состоит из отрезков, а многоугольник — это замкнутая ломаная без самопересечений. Число сторон подсказывает название, а периметр находят сложением всех сторон.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2026-05-24T17:54:21Z</dcterms:created>
  <dcterms:modified xsi:type="dcterms:W3CDTF">2026-05-24T17:54:21Z</dcterms:modified>
</cp:coreProperties>
</file>