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91679" y="-15625"/>
            <a:ext cx="4151742" cy="517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0525" y="342150"/>
            <a:ext cx="3771900" cy="3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80525" y="1702063"/>
            <a:ext cx="4528500" cy="22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Предложения с однородными членами
</a:t>
            </a:r>
            <a:pPr algn="l" indent="0" marL="0">
              <a:lnSpc>
                <a:spcPct val="9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Разбираем, как находить однородные члены и правильно ставить запятые.
</a:t>
            </a:r>
            <a:endParaRPr lang="en-US" sz="3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40100" y="684430"/>
            <a:ext cx="3992100" cy="38868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9351" y="634450"/>
            <a:ext cx="38964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тема важна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722225" y="2453325"/>
            <a:ext cx="3490800" cy="198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Однородные члены встречаются в учебных текстах, сказках и упражнениях. Знание правил помогает точнее понимать предложения, говорить выразительнее и писать без пунктуационных ошибок.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0925" y="292900"/>
            <a:ext cx="4683000" cy="116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однородные члены предложения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310127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Однородные члены относятся к одному и тому же слову в предложении и отвечают на один вопрос. Они выполняют одинаковую синтаксическую роль.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10775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Ими могут быть подлежащие, сказуемые, дополнения, определения и обстоятельства. Обычно они перечисляют несколько предметов, действий, признаков или мест.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283925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распознать их, важно увидеть общее слово, одинаковый вопрос и одинаковую роль в предложении. Тогда ряд слов считается однородным.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890" y="593900"/>
            <a:ext cx="3664521" cy="4000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62500" y="1452450"/>
            <a:ext cx="35244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видно в примере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предложении «В саду росли яблони, груши, сливы» слова яблони, груши, сливы отвечают на вопрос что? и связаны с одним словом — росли.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762500" y="3180550"/>
            <a:ext cx="35244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работает перечисление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образуют однородный ряд. Они перечисляют предметы и помогают сделать предложение более точным и наглядным, чем одно общее слово.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608225" y="186000"/>
            <a:ext cx="3834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однородных членов в предложении
</a:t>
            </a:r>
            <a:endParaRPr lang="en-US" sz="2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50" y="1525847"/>
            <a:ext cx="8486100" cy="306680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350" y="244500"/>
            <a:ext cx="7521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однородные члены
</a:t>
            </a:r>
            <a:endParaRPr lang="en-US" sz="2340" dirty="0"/>
          </a:p>
        </p:txBody>
      </p:sp>
      <p:sp>
        <p:nvSpPr>
          <p:cNvPr id="6" name="Text 1"/>
          <p:cNvSpPr txBox="1"/>
          <p:nvPr/>
        </p:nvSpPr>
        <p:spPr>
          <a:xfrm>
            <a:off x="333350" y="1026725"/>
            <a:ext cx="84861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основан на школьном правиле: общий вопрос, общая роль, способ связи в предложении.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9438" y="1394430"/>
            <a:ext cx="318300" cy="25464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19188" y="1387800"/>
            <a:ext cx="267900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28538" y="1394430"/>
            <a:ext cx="318300" cy="25464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71544" y="1387800"/>
            <a:ext cx="301388" cy="2679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456325" y="1387800"/>
            <a:ext cx="200925" cy="2679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00433" y="435725"/>
            <a:ext cx="58068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Какими бывают однородные члены
</a:t>
            </a:r>
            <a:endParaRPr lang="en-US" sz="2200" dirty="0"/>
          </a:p>
        </p:txBody>
      </p:sp>
      <p:sp>
        <p:nvSpPr>
          <p:cNvPr id="14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5" name="Text 2"/>
          <p:cNvSpPr txBox="1"/>
          <p:nvPr/>
        </p:nvSpPr>
        <p:spPr>
          <a:xfrm>
            <a:off x="402138" y="1840941"/>
            <a:ext cx="1504200" cy="28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Подлежащие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называют несколько предметов или лиц, которые выполняют действие. В одном предложении такие слова отвечают на один и тот же вопрос и связаны с одним сказуемым.
</a:t>
            </a:r>
            <a:endParaRPr lang="en-US" sz="1300" dirty="0"/>
          </a:p>
        </p:txBody>
      </p:sp>
      <p:sp>
        <p:nvSpPr>
          <p:cNvPr id="16" name="Text 3"/>
          <p:cNvSpPr txBox="1"/>
          <p:nvPr/>
        </p:nvSpPr>
        <p:spPr>
          <a:xfrm>
            <a:off x="2136688" y="1840941"/>
            <a:ext cx="1504200" cy="28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Сказуемые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обозначают несколько действий или состояний одного подлежащего. Такой ряд делает речь динамичной и помогает показать, что происходит последовательно или одновременно.
</a:t>
            </a:r>
            <a:endParaRPr lang="en-US" sz="1300" dirty="0"/>
          </a:p>
        </p:txBody>
      </p:sp>
      <p:sp>
        <p:nvSpPr>
          <p:cNvPr id="17" name="Text 4"/>
          <p:cNvSpPr txBox="1"/>
          <p:nvPr/>
        </p:nvSpPr>
        <p:spPr>
          <a:xfrm>
            <a:off x="3871238" y="1840941"/>
            <a:ext cx="1504200" cy="28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Дополнения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называют несколько предметов, на которые направлено действие. В тексте это помогает уточнить, что именно увидели, взяли, принесли или описали.
</a:t>
            </a:r>
            <a:endParaRPr lang="en-US" sz="1300" dirty="0"/>
          </a:p>
        </p:txBody>
      </p:sp>
      <p:sp>
        <p:nvSpPr>
          <p:cNvPr id="18" name="Text 5"/>
          <p:cNvSpPr txBox="1"/>
          <p:nvPr/>
        </p:nvSpPr>
        <p:spPr>
          <a:xfrm>
            <a:off x="5605788" y="1840941"/>
            <a:ext cx="1504200" cy="28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обозначают несколько признаков одного предмета. Такие слова часто встречаются в описаниях природы, внешности и предметов, делая картину более полной.
</a:t>
            </a:r>
            <a:endParaRPr lang="en-US" sz="1300" dirty="0"/>
          </a:p>
        </p:txBody>
      </p:sp>
      <p:sp>
        <p:nvSpPr>
          <p:cNvPr id="19" name="Text 6"/>
          <p:cNvSpPr txBox="1"/>
          <p:nvPr/>
        </p:nvSpPr>
        <p:spPr>
          <a:xfrm>
            <a:off x="7340338" y="1840941"/>
            <a:ext cx="1504200" cy="28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Обстоятельства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указывают на несколько мест, времени или способов действия. Благодаря им предложение становится точнее и помогает лучше представить событие.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3663" y="2108489"/>
            <a:ext cx="3812100" cy="150802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74850" y="770375"/>
            <a:ext cx="5930100" cy="5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1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препинания при однородных членах
</a:t>
            </a:r>
            <a:endParaRPr lang="en-US" sz="2161" dirty="0"/>
          </a:p>
        </p:txBody>
      </p:sp>
      <p:sp>
        <p:nvSpPr>
          <p:cNvPr id="7" name="Text 1"/>
          <p:cNvSpPr txBox="1"/>
          <p:nvPr/>
        </p:nvSpPr>
        <p:spPr>
          <a:xfrm>
            <a:off x="955850" y="1924450"/>
            <a:ext cx="2702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основные случаи и увидим, от чего зависит запятая.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955850" y="3098925"/>
            <a:ext cx="2702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Запятая зависит не от самих слов, а от способа их связи: перечисление, одиночный союз или повторяющиеся союзы.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974850" y="4410350"/>
            <a:ext cx="2702100" cy="3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правило русского языка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8050" y="180825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запятая не ставится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37092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однородные члены соединены одиночным союзом и, да в значении и, или, либо, запятая обычно не нужна. Союз объединяет слова в один ряд.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31077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Например: «В комнате стояли стол и стул». Здесь предметы названы вместе, без паузы между ними, поэтому пунктуационное разделение не требуется.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8392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соединение показывает тесную связь слов. Они воспринимаются как одно перечисление, а не как отдельные, самостоятельные части предложения.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28050" y="458975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запятая ставится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737350" y="2302038"/>
            <a:ext cx="2360400" cy="23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однородные члены стоят без союзов, между ними ставится запятая: «Лес, поле, река». Она помогает ясно разделить каждый элемент ряда.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635250" y="2302038"/>
            <a:ext cx="2360400" cy="23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Запятая нужна и при повторяющихся союзах: и... и, ни... ни, то... то, либо... либо. В этом случае каждый член ряда подчёркивается отдельно.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533150" y="2302038"/>
            <a:ext cx="2360400" cy="23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оформление делает перечисление отчётливым. Читателю легче увидеть границы однородных слов и правильно прочитать предложение с паузами.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559" y="1551000"/>
            <a:ext cx="3727482" cy="2440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союзы при однородных членах
</a:t>
            </a:r>
            <a:endParaRPr lang="en-US" sz="2340" dirty="0"/>
          </a:p>
        </p:txBody>
      </p:sp>
      <p:sp>
        <p:nvSpPr>
          <p:cNvPr id="7" name="Text 1"/>
          <p:cNvSpPr txBox="1"/>
          <p:nvPr/>
        </p:nvSpPr>
        <p:spPr>
          <a:xfrm>
            <a:off x="5526825" y="1849850"/>
            <a:ext cx="31230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носит учебный характер и показывает союзы, которые чаще всего разбирают на уроках русского языка.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26825" y="2824250"/>
            <a:ext cx="3081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встречаются простые соединительные союзы, но для пунктуации особенно важны повторяющиеся конструкции.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875" y="3805074"/>
            <a:ext cx="27183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Иллюстративные данные на основе школьных примеров; точная статистика не приводится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51900" y="1615825"/>
            <a:ext cx="3150600" cy="183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группы признаков помогают понять, нужна ли запятая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5051900" y="3686392"/>
            <a:ext cx="3150600" cy="41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правило русского языка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29750" y="2212700"/>
            <a:ext cx="3440700" cy="11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сравнения удобно помнить два типа определений: однородные обычно разделяются запятой, а неоднородные — нет.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4" y="-19675"/>
            <a:ext cx="4220393" cy="5163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21700" y="190425"/>
            <a:ext cx="4044600" cy="7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перечисления в устной речи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5000625" y="1453520"/>
            <a:ext cx="34182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предложении есть однородные члены, голос делает короткие паузы между словами ряда. Так слушателю легче услышать перечисление и выделить каждый элемент отдельно.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00625" y="3435320"/>
            <a:ext cx="34182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однородных слов несколько, интонация становится более отчётливой. Например: Саша купил тетрадь, ручку, линейку — каждое слово произносится как часть одного ряда.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4613" y="2053089"/>
            <a:ext cx="3812100" cy="150802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 запятыми и без запятых
</a:t>
            </a:r>
            <a:endParaRPr lang="en-US" sz="2340" dirty="0"/>
          </a:p>
        </p:txBody>
      </p:sp>
      <p:sp>
        <p:nvSpPr>
          <p:cNvPr id="6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650475" y="1695850"/>
            <a:ext cx="26310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три распространённые ситуации и увидим, как способ связи влияет на пунктуацию.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650475" y="3022725"/>
            <a:ext cx="26310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Запятая зависит не от длины предложения, а от способа связи между однородными членами.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29225" y="4402625"/>
            <a:ext cx="3702900" cy="3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правило русского языка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7025" y="3772800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Однородные члены в художественной речи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3337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 используют однородные члены, когда хотят показать предмет сразу с нескольких сторон: цвет, размер, форму, настроение. От этого образ становится точнее и ярче.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5428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описаниях природы однородные слова помогают передать красоту и богатство картины: тихий, ясный, прозрачный день звучит выразительнее, чем одно простое определение.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7519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сценах действия такие ряды создают ощущение движения и темпа. Короткие перечисления передают стремительность событий и делают текст живым для читателя.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9610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речи героев однородные члены помогают показать эмоции и особенности характера. Они делают высказывание естественным, подробным и более убедительным.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559" y="1551000"/>
            <a:ext cx="3727482" cy="2440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однородные члены делают текст выразительнее
</a:t>
            </a:r>
            <a:endParaRPr lang="en-US" sz="2340" dirty="0"/>
          </a:p>
        </p:txBody>
      </p:sp>
      <p:sp>
        <p:nvSpPr>
          <p:cNvPr id="7" name="Text 1"/>
          <p:cNvSpPr txBox="1"/>
          <p:nvPr/>
        </p:nvSpPr>
        <p:spPr>
          <a:xfrm>
            <a:off x="5526825" y="1849850"/>
            <a:ext cx="31230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Однородные члены особенно полезны в описаниях и повествовании: они делают мысль более развёрнутой и помогают избежать однообразия.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26825" y="2824250"/>
            <a:ext cx="3081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точнее подобраны однородные слова, тем яснее смысл и ярче звучит предложение.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875" y="3805074"/>
            <a:ext cx="27183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 теме; схематическое представление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7025" y="586225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пятиклассников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434800" y="2287105"/>
            <a:ext cx="1739700" cy="21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забывают поставить запятую в перечислении без союзов, особенно если слова стоят коротко и кажутся одним цельным отрезком речи.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643900" y="2261875"/>
            <a:ext cx="17397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 — лишняя запятая перед одиночным союзом и, когда ученик по привычке ставит знак там, где правило его не требует.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853000" y="2261875"/>
            <a:ext cx="17397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Нередко путают однородные и неоднородные определения: в одном случае признаки относятся к предмету одинаково, в другом — с разных сторон.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7062100" y="2261875"/>
            <a:ext cx="17397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появляются и при неверном определении главного слова. Если оно найдено неправильно, вопрос к однородным членам тоже будет ошибочным.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50" y="1525847"/>
            <a:ext cx="8486100" cy="306680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350" y="244500"/>
            <a:ext cx="7521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пунктуации в предложении с однородными членами
</a:t>
            </a:r>
            <a:endParaRPr lang="en-US" sz="2340" dirty="0"/>
          </a:p>
        </p:txBody>
      </p:sp>
      <p:sp>
        <p:nvSpPr>
          <p:cNvPr id="6" name="Text 1"/>
          <p:cNvSpPr txBox="1"/>
          <p:nvPr/>
        </p:nvSpPr>
        <p:spPr>
          <a:xfrm>
            <a:off x="333350" y="1026725"/>
            <a:ext cx="84861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проверка по школьному правилу русского языка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0925" y="292900"/>
            <a:ext cx="4683000" cy="116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Мини-примеры для закрепления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310127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столе лежали карандаши, ластик, линейка — здесь однородные члены перечисляются без союзов, поэтому между ними ставятся запятые.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10775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шумел и гнул деревья — одиночный союз и соединяет два сказуемых, поэтому запятая не нужна.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283925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только птицы, но и насекомые ожили весной — повторяющийся союз требует запятой и подчёркивает сопоставление.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559" y="1551000"/>
            <a:ext cx="3727482" cy="2440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предложения с однородными членами
</a:t>
            </a:r>
            <a:endParaRPr lang="en-US" sz="2340" dirty="0"/>
          </a:p>
        </p:txBody>
      </p:sp>
      <p:sp>
        <p:nvSpPr>
          <p:cNvPr id="7" name="Text 1"/>
          <p:cNvSpPr txBox="1"/>
          <p:nvPr/>
        </p:nvSpPr>
        <p:spPr>
          <a:xfrm>
            <a:off x="5526825" y="1849850"/>
            <a:ext cx="31230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помогает увидеть связь между главным словом и рядом однородных членов, которые относятся к нему одинаково по смыслу и грамматически.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26825" y="2824250"/>
            <a:ext cx="3081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Однородные члены образуют единый ряд, но не превращают простое предложение в сложное.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875" y="3805074"/>
            <a:ext cx="27183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 теме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6675" y="229750"/>
            <a:ext cx="6234000" cy="92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Однородные члены: главное, что нужно запомнить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2779975" y="1905000"/>
            <a:ext cx="3832200" cy="13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Однородные члены связывают слова в понятный ряд, делают речь точнее и помогают писать без ошибок. Если помнить вопрос, союз и запятую, правило становится простым.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2026-05-22T18:50:00Z</dcterms:created>
  <dcterms:modified xsi:type="dcterms:W3CDTF">2026-05-22T18:50:00Z</dcterms:modified>
</cp:coreProperties>
</file>