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Эрнст Теодор Амадей Гофман: писатель, сказочник и музыкант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Гофман (1776–1822) сочетал сказку, музыку и фантастику, превращая быт в тайну и чудо.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Гофман писал в эпоху Наполеоновских войн, когда в Европе быстро менялась жизнь в городах. Именно тогда в литературе укрепился романтизм: ценность чувств, фантазии, мечты и интереса к тайнам души. Гофман стал одним из его самых заметных авторов.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перемен: конец XVIII — начало XIX века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Эрнст Теодор Амадей Гофман родился в 1776 году в Кёнигсберге, ныне это Калининград. В детстве он много рисовал, любил музыку и рано стал придумывать истории — так появлялся будущий рассказчик.
</a:t>
            </a:r>
            <a:endParaRPr lang="en-US" sz="1168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развода родителей Гофман жил в семье матери. Такая перемена в жизни часто делает человека наблюдательнее: он внимательнее присматривается к людям, их настроениям и странным привычкам.
</a:t>
            </a:r>
            <a:endParaRPr lang="en-US" sz="1168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Гофман поступил учиться праву в Кёнигсбергский университет. Однако его всё сильнее тянули искусство и литература: учеба шла своим чередом, а воображение требовало творчества.
</a:t>
            </a:r>
            <a:endParaRPr lang="en-US" sz="1168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юность Гофмана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390259"/>
            <a:ext cx="4063200" cy="268888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показывают, как жизненные повороты совпадали с появлением его самых известных произведений.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1810-х Гофман особенно быстро становится заметным: в эти годы выходят произведения, которые читают до сих пор.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дат из задания по теме Гофмана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жизни и творчества Гофмана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— служба, вечер — творчество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Гофман долго служил чиновником и юристом в разных городах, в том числе в Польше и Германии. Днём ему приходилось заниматься служебными делами, а вечером он писал, сочинял музыку и делал рисунки.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возникло ощущение «двух миров»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складывалось двойное существование: строгая повседневность и свободный мир искусства. Опыт службы помогал точнее показывать бюрократию, скучных чиновников и смешные стороны городской жизни.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чиновником и жизнь художника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была для Гофмана не просто увлечением. Он работал дирижёром, писал музыкальные рецензии и создал оперу «Ундина», а значит, мыслил звуками и сценой.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литературе часто слышно «музыкальное» мышление: пение, звучание инструментов, ритм и гармония. Эти детали помогают героям жить в особом настроении — то спокойном, то тревожном.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Гофмана музыка связывалась с чувствами, мечтой и внутренним миром человека. Через неё фантастика становится убедительнее: она как будто звучит внутри героя.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Гофман и музыка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устроены фантастические сюжеты Гофмана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путь: от быта к чуду и обратно — с выводом о человеке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77292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86999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13821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13800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Чудесные события неожиданно вторгаются в обычную жизнь. Часто кажется, что привычный мир «дает сбой», а затем объясняется — не только внешне, но и через чувства героя.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Фантастика рядом с реальностью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Гофман умеет показывать человека через смешное и тревожное одновременно. В историях появляются двойники, похожие лица и «не те» роли, из-за чего легко усомниться в очевидном.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двойники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вещи и предметы могут вести себя необычно, как будто имеют скрытый характер. Такие эпизоды создают напряжение: предмет становится подсказкой к правде о людях.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Ожившие предметы и тайные знаки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постоянно сравнивают свои мечты с повседневностью. В результате становится видно, что внешний порядок и внешний вид не всегда совпадают с внутренними желаниями и мыслями.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против будней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и мотивы произведений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жанров по материалам задания (перечень из слайда-описания)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он работал в разных формах, особенно заметны сказки и фантастические повести: они сделали Гофмана узнаваемым немецким автором.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жанров показывает: фантастическое мышление у Гофмана не ограничивалось одним стилем. Оно проявлялось и в прозе, и в критике, и в музыке.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каких жанрах писал Гофман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Ансельм — обычный студент, но привычная жизнь внезапно начинает распадаться на «что-то настоящее» и «что-то непонятное». В его окружении появляются странные события, и герой вынужден решать: как отличить случайность от чуда.
</a:t>
            </a:r>
            <a:endParaRPr lang="en-US" sz="1083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чудес, который приходит к обычному человеку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рядом живут улыбка и тревога: смешные наблюдения переплетаются с романтическими чувствами и неожиданной магией. От этого история не становится сказкой «только для развлечения» — в ней чувствуется внутренний выбор героя.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юмор и волшебство в одном рассказе
</a:t>
            </a:r>
            <a:endParaRPr lang="en-US" sz="112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Ансельм постоянно сомневается, что считать реальностью, а что — выдумкой. Именно это сомнение заставляет читателя видеть: люди по-разному смотрят на мир — одни замечают только быт, а другие умеют разглядеть красоту и чудо.
</a:t>
            </a:r>
            <a:endParaRPr lang="en-US" sz="1083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Сомнение как ключ к пониманию реальности
</a:t>
            </a:r>
            <a:endParaRPr lang="en-US" sz="112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«Золотой горшок» — история о чуде и выборе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892" y="1518700"/>
            <a:ext cx="3934217" cy="245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издания и справочные материалы о творчестве Э. Т. А. Гофмана (ориентир: годы публикаций основных произведений).
</a:t>
            </a:r>
            <a:endParaRPr lang="en-US" sz="108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ключевые тексты Гофмана и годы их появления. По подборке видно, что он работал в разных формах — от сказок до страшных новелл, сохраняя интерес к чудесному и необычному.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Гофмана выходят с заметной «волной» фантастики в 1814–1819 годах и охватывают разные жанры, но почти везде действует тема тайны и превращений реальности.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произведения Гофмана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играет Олимпия — механическая кукла. Её образ размывает границу между живым и сделанным, из‑за чего у Натанаэля усиливаются сомнения и нарастает ощущение обмана.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новелле «Песочный человек» (1816) герой Натанаэль всё больше уходит в тревожные мысли. Его преследует детский страх перед таинственным Песочным человеком, который будто бы способен менять восприятие.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мы видим, что иллюзии держатся не только на внешнем событии, но и на внутреннем состоянии героя: чем сильнее тревога, тем легче перепутать фантазию и действительность.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как воображение может стать ловушкой: страх начинает «подсказывать» объяснения, подменяя наблюдения. Реальность перестаёт быть спокойной и понятной, превращаясь в загадку.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«Песочный человек»: страх и иллюзия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по произведениям Гофмана (качественный перечень образов, без оценки точной частоты).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Гофмана эти детали работают как «ключи» к характеру: автомат или зеркало усиливают тему разлада между внешним видом и внутренними мотивами.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образы создают ощущение тайны и помогают понять: за привычной картинкой часто скрывается другая судьба или скрытый характер.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часто встречаются у Гофмана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Гофман высмеивает самодовольных бюргеров, которые ценят порядок выше чувств, а «правильность» выше живого смысла. Оттого в его мире комедия часто соседствует с тревогой.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заметен и чиновничий формализм: строгие формы превращаются в стену между человеком и реальностью. В таком контексте фантастика звучит резче, потому что высмеивает настоящее.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 пустую учёность и привычку говорить умно, но по сути ничего не понимать. Смешные ошибки героев помогают читателю заметить, как легко общество поддерживает ложные правила.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стороны произведений Гофмана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597700" y="1294100"/>
            <a:ext cx="38466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Сказочное чудо и мотив взросления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«Щелкунчик и мышиный король» была опубликована в 1816 году. В ней переплетаются новогоднее чудо, волшебные превращения и испытания, где особенно важны смелость и верность.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97700" y="3095825"/>
            <a:ext cx="38466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и храбрость в двух чтениях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история стала особенно узнаваемой благодаря балету Петра Ильича Чайковского. Гофмановский текст читают и как сказку об игрушках, и как серьёзный рассказ о том, как проявлять доброту в трудный момент.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«Щелкунчик и мышиный король»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произведения Гофмана стали известны во всём мире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первых публикаций к переводам, театру, музыке и новым экранизациям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273" y="1328971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2241" y="2103558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96036" y="2813721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82241" y="3562568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96036" y="4311421"/>
            <a:ext cx="218400" cy="2184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Гофмана на других писателей и художников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1388650" y="111582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Двойники и «раздвоение» личности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ряда авторов после Гофмана появляются сюжеты, где герой узнаёт в себе чужое лицо. Этот приём помогает показать внутренний конфликт и ломку привычного взгляда.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1388650" y="18646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Странные города и скрытые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Гофман умел делать место действия почти живым: улицы и дома как будто участвуют в истории. Позже похожая атмосфера встречается в фантастике и «городских» рассказах.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1388650" y="25966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Ожившие предметы и знак тайны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автоматов и вещей, которые ведут себя «не по правилам», стали узнаваемым мотивом. У других художников этот приём часто служит предупреждением: внешнее может скрывать смысл.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1388650" y="334552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страх и навязчивые идеи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в текстах Гофмана не просто фон, а двигатель событий. Эта идея позже помогает строить истории, где воображение сильнее фактов и постепенно управляет героем.
</a:t>
            </a:r>
            <a:endParaRPr lang="en-US" sz="1300" dirty="0"/>
          </a:p>
        </p:txBody>
      </p:sp>
      <p:sp>
        <p:nvSpPr>
          <p:cNvPr id="20" name="Text 6"/>
          <p:cNvSpPr txBox="1"/>
          <p:nvPr/>
        </p:nvSpPr>
        <p:spPr>
          <a:xfrm>
            <a:off x="1388650" y="40943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Смесь реализма и сказочного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сочетал точные бытовые детали с необычными происшествиями. Именно такая «сшивка» стала важным ориентиром для последующих фантастов и романистов.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читательского интереса по тематическим признакам произведений Гофмана (качественные категории).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истории подходят подросткам: приключение и тайна легко держат внимание, а эмоциональные решения героев понятны без специальных знаний.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действия, выразительных образов и «неровного» тона делает тексты долговечными и удобными для новых постановок.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Гофмана читают до сих пор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46 лет жизни — редкий по объёму творческий результат: Гофман работал как писатель, музыкант и художник, создавая тексты с сильной визуальной и музыкальной образностью.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46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этот срок он успел оставить заметный след сразу в нескольких областях культуры.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справки о жизни и творчестве Э. Т. А. Гофмана (1776–1822).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Соединив сказку, фантазию, музыку и наблюдение за реальной жизнью, Гофман научил видеть скрытые смыслы в поведении людей. Его герои, сюжеты и образы продолжают жить в чтении и искусстве.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Гофман остаётся важным, потому что он соединяет воображение и правду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2026-05-12T20:54:27Z</dcterms:created>
  <dcterms:modified xsi:type="dcterms:W3CDTF">2026-05-12T20:54:27Z</dcterms:modified>
</cp:coreProperties>
</file>