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революции и Гражданской войны в русской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революция изменила темы, язык и судьбы писателей России?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пороге исторического слома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1917 году русская литература вышла из атмосферы Серебряного века и оказалась в центре общественного кризиса. Революции, война, цензура и эмиграция заставили писателей заново определить свою роль, язык и отношение к будущему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 как художественный перелом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1917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Февральские события воспринимались многими как шанс на обновление и исторический поворот, связанный с надеждами на свободу и перемены.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1917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вызвала у значительной части писателей чувство разрыва с прежней культурой и тревогу за судьбу человека и искусства.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1918–1922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война, голод и цензурное давление сделали литературу пространством свидетельства, спора и нравственного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реакция на революцию: основные этапы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исторические события меняли темы, позиции и художественные формы писателей.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поэзии: символы бури и катастрофы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метели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Александра Блока «Двенадцать» город растворяется в снегу, ветре и уличном хаосе. Революция предстает как стихийная сила, которая ломает привычный порядок и одновременно ставит нравственный вопрос о цене исторического движения.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утраты и боли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Максимилиана Волошина и Анны Ахматовой революционные годы звучат как время внутреннего разлома и исторической тревоги. Их поэзия передает не лозунг, а личную боль, ощущение потери дома, культуры и устойчивой опоры.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неизвестность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Марины Цветаевой и Сергея Есенина образ дороги, огня и распада связан с поиском нового пути и страхом перед разрушением старого мира. Стихи этой эпохи показывают, как революция входит в саму интонацию поэта.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03660"/>
            <a:ext cx="4486275" cy="18802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эпохи и их проблематика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литература 1917–1920-х годов по-разному осмысляла один и тот же исторический перелом.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первой трети XX века; произведения 1918–1940 годов.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текстах историческое событие связано с личной судьбой, а не только с политикой.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литературе: человек перед выбором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 войну как проверку совести: герой вынужден решать, можно ли сохранить человечность, когда насилие становится частью повседневности и рушится привычный порядок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темы братоубийства, разрушения семьи и утраты дома. Частная судьба оказывается втянутой в исторический конфликт, где нет простых ответов и окончательно правых сторон.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произведения о Гражданской войне редко звучат однозначно: они соединяют трагизм, сомнение и внимание к внутреннему миру человека, оказавшегося между двумя лагерями.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1917–1922 годов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в этих текстах не внешний сюжет, а то, как история меняет человеческое сознание и речь.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русской литературы революционной эпохи, 1917–1922 годы.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мотивы распада и утраты, но рядом с ними сохраняются надежда, память и поиск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16480"/>
            <a:ext cx="375900" cy="33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16464"/>
            <a:ext cx="375600" cy="3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52242"/>
            <a:ext cx="375600" cy="300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 распаде старого мира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последняя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Михаила Булгакова разрушение города показано через судьбу семьи и дома, который еще удерживает память о культуре и прежнем укладе жизни.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дореволюционной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Ивана Шмелёва прошлое становится пространством утраченной целостности. Писатель передает не только ностальгию, но и боль человека, лишенного привычного мира.
</a:t>
            </a:r>
            <a:endParaRPr lang="en-US" sz="1389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неустойчивость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Евгения Замятина усиливаются тревога, страх и чувство надвигающегося разлома. Язык прозы становится жестче, сдержаннее и точнее, передавая атмосферу катастрофы.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под ударом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этого периода часто связывают распад страны с распадом семьи. Через частную жизнь они показывают, как история вторгается в самые близкие человеческие отношения.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как литературная судьба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писателей отъезд стал вынужденным разрывом с родиной и привычной культурной средой. В их текстах особенно сильны мотивы утраты, памяти и невозможности вернуться в прежнюю Россию.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Эмигрантская литература стремилась сохранить образ дореволюционного мира: его быт, речь, традиции и культурные связи. Так возникала художественная память, противопоставленная историческому распаду.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творчество в эмиграции часто оказывались неразделимы. Личные обстоятельства становились темой произведений, где звучали ностальгия, историческая вина и чувство одиночества.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Бунин, Зинаида Гиппиус и Дмитрий Мережковский по-разному осмысляли потерю родины, но всех объединяло стремление понять, что происходит с русской культурой после революции.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интонация и историческая память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ахматовском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не описывает события напрямую, а показывает, как исторический слом входит в частную жизнь. В её стихах усиливаются тревога, одиночество и чувство необратимой утраты.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как форма сопротивления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поэтический голос остаётся сдержанным и точным даже в трагические годы. Такая интонация превращает личное переживание в свидетельство эпохи без громких деклараций.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писателей эпохи: принятие, эмиграция, молчание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траектории определялись не только убеждениями, но и возможностью печататься, безопасностью и личной биографией.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школьной темы и перечисленным в презентации авторам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после 1917 года литература распалась на несколько устойчивых моделей поведения, ни одна из которых не была универсальной.
</a:t>
            </a:r>
            <a:endParaRPr lang="en-US" sz="10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идеология: спор о роли искусства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конфликт сформировал литературную политику 1920-х годов: усилились цензура, редакционный контроль и разделение между официальным письмом и текстами, существующими в более закрытом культурном пространстве.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позиция утверждала, что писатель должен участвовать в историческом строительстве и поддерживать новую власть. Так литература становилась частью общественного проекта и политической мобилизации.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позиция защищала право искусства на самостоятельность. Для этих авторов художественная ценность не могла зависеть от лозунга, а слово должно было сохранять свободу оценки и сомнения.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темы Гражданской войны в художественном произведении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раскрытия темы в прозе о революции и Гражданской войне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их художественные позиции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писателя в эту эпоху тесно связана с его эстетикой: биографический выбор часто становился частью художественной позиции.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исторический опыт эпохи по-разному определял и биографию автора, и выбор художественной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по литературе, тема «Годы революции и Гражданской войны»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77974"/>
            <a:ext cx="469800" cy="41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98895"/>
            <a:ext cx="469800" cy="375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51915"/>
            <a:ext cx="469800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51815"/>
            <a:ext cx="469800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советская литература и её первые формы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объединения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появились литературные группы, журналы и издательства, которые стремились определить, каким должен быть писатель в новой общественной реальности.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читатель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всё активнее обращалась к широкому читателю. На первый план выходили ясность, актуальная тема и герой, связанный с трудом, армией и политической практикой.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Пролетарская словесность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Возникла установка на литературу, выражающую опыт рабочего класса. Она искала новые сюжеты и язык, но ещё не разрывала связь с культурной традицией.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классики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экспериментальных текстах сохранялись отсылки к Пушкину, Лермонтову, Толстому и Достоевскому. Это помогало удержать культурную непрерывность в период перемен.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революции в литературе: положительные и трагические оценки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тексты связывали революцию с историческим очищением, другие — с утратой дома, языка и нравственных ориентиров.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1917–1922 годов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не дала единой оценки революции: её смысл оказался двойственным и зависел от авторского опыта.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тексты важны для 11 класса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увидеть, как литература отражает историю не как набор дат, а как человеческий опыт выбора, страха, надежды и ответственности. Это делает чтение содержательным и осмысленным.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этих произведениях удобно учиться анализировать символы, композицию и авторскую позицию. Ученики видят, как художественные детали создают атмосферу эпохи и раскрывают внутренний конфликт героя.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развивают способность сопоставлять личную судьбу и исторический процесс. Такой подход важен не только для экзамена, но и для понимания связи культуры с общественными переменами.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Историко-литературное значение 1917–1922 годов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завершился Серебряный век, а русская литература вступила в новую историческую фазу. Старые эстетические ориентиры уступили место поиску иных тем, героев и форм.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оказался в более жёстких условиях: эмиграция, цензура и идеологическое давление изменили саму структуру литературной жизни. Это повлияло на жанры, журналы и круг читателей.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итогом стало превращение литературы в хранителя культурной памяти. Она зафиксировала не только политический перелом, но и глубокую духовную травму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которая сохранила память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1917–1922 годов стала свидетельством исторического слома, в котором личная судьба, моральный выбор и память о прошлом оказались неразделимы.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2026-05-20T04:21:33Z</dcterms:created>
  <dcterms:modified xsi:type="dcterms:W3CDTF">2026-05-20T04:21:33Z</dcterms:modified>
</cp:coreProperties>
</file>