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Погода: основы и прогноз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каждый день — научимся её понимать и предсказывать.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с чего начать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вокруг нас постоянно меняется, а климат показывает, какой она бывает в среднем. Разберём, как наблюдать признаки погоды, читать прогноз и понимать предупреждения.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погода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1086" y="787216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запускает изменения у поверхности Земли: воздух прогревается, начинает двигаться и переносить влагу. Именно поэтому погода никогда не остаётся одинаковой надолго.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01061" y="552916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изменений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1086" y="1638323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показывает, насколько воздух тёплый или холодный. Вместе с ней описывают облачность, ветер, влажность и атмосферное давление, чтобы получить полную картину дня.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1061" y="1404023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1086" y="2489429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 осадки не возникают случайно: они зависят от состояния воздуха и количества водяного пара в нём. Эти связи помогают понять, что будет дальше.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01061" y="2255129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в воздухе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01086" y="3340535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нужен, чтобы заранее узнать, ждать ли жару, дождь, ветер или ясную погоду. Это помогает выбрать одежду, маршрут и время прогулки.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01061" y="3106235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прогноз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4701086" y="4191641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погодой можно сравнивать каждый день и замечать закономерности. Так становится проще понимать карты, символы и сообщения прогноза.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701061" y="3957341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знания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800" y="3481642"/>
            <a:ext cx="471600" cy="377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6900" y="3434482"/>
            <a:ext cx="471600" cy="47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0850" y="3434482"/>
            <a:ext cx="471600" cy="47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7262" y="1820906"/>
            <a:ext cx="241223" cy="48244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34933" y="1820906"/>
            <a:ext cx="331682" cy="48244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признаков, которые меняются каждый день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9379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048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показывает, сколько неба закрыто облаками. Она влияет на освещённость, настроение погоды и вероятность того, что солнечный день быстро изменится.
</a:t>
            </a:r>
            <a:endParaRPr lang="en-US" sz="1018" dirty="0"/>
          </a:p>
        </p:txBody>
      </p:sp>
      <p:sp>
        <p:nvSpPr>
          <p:cNvPr id="17" name="Text 4"/>
          <p:cNvSpPr txBox="1"/>
          <p:nvPr/>
        </p:nvSpPr>
        <p:spPr>
          <a:xfrm>
            <a:off x="66700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61369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воздух и меняет ощущение холода или тепла. Даже при одинаковой температуре сильный ветер делает погоду более суровой.
</a:t>
            </a:r>
            <a:endParaRPr lang="en-US" sz="1132" dirty="0"/>
          </a:p>
        </p:txBody>
      </p:sp>
      <p:sp>
        <p:nvSpPr>
          <p:cNvPr id="19" name="Text 6"/>
          <p:cNvSpPr txBox="1"/>
          <p:nvPr/>
        </p:nvSpPr>
        <p:spPr>
          <a:xfrm>
            <a:off x="380400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27085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бывают разными: дождь, снег, град или морось. Их появление помогает понять, стоит ли брать зонт, непромокаемую куртку или тёплую обувь.
</a:t>
            </a:r>
            <a:endParaRPr lang="en-US" sz="1050" dirty="0"/>
          </a:p>
        </p:txBody>
      </p:sp>
      <p:sp>
        <p:nvSpPr>
          <p:cNvPr id="21" name="Text 8"/>
          <p:cNvSpPr txBox="1"/>
          <p:nvPr/>
        </p:nvSpPr>
        <p:spPr>
          <a:xfrm>
            <a:off x="10528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4621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показывает, насколько воздух нагрет. По ней легко понять, будет ли день прохладным, комфортным или жарким, и подобрать одежду по погоде.
</a:t>
            </a:r>
            <a:endParaRPr lang="en-US" sz="1158" dirty="0"/>
          </a:p>
        </p:txBody>
      </p:sp>
      <p:sp>
        <p:nvSpPr>
          <p:cNvPr id="23" name="Text 10"/>
          <p:cNvSpPr txBox="1"/>
          <p:nvPr/>
        </p:nvSpPr>
        <p:spPr>
          <a:xfrm>
            <a:off x="53557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47650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связана с количеством водяного пара в воздухе. При высокой влажности жара ощущается сильнее, а в холоде может появляться сырость.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5401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приборы используют метеорологи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метеонаблюдений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 используют разные приборы, чтобы точно измерять основные параметры погоды на станции.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прибор отвечает за свой показатель, а вместе они дают полную картину погоды.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погода меняется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65850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Неравномерный нагрев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5850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сушу и воду по-разному. Из-за этого одни участки поверхности прогреваются быстрее, а другие медленнее, и воздух над ними начинает вести себя неодинаково.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00835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воздуха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00835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легче холодного, поэтому он поднимается вверх. На его место приходит более плотный и прохладный воздух, и начинается постоянное движение воздушных масс.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поверхности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Суша, море, город и лес нагреваются и остывают не одинаково. Поэтому рядом могут одновременно быть ветер, облачность, сухость или влажность, даже если место находится недалеко.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погода разная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различия делают погоду изменчивой. Они объясняют, почему прогноз для одного района может сильно отличаться от прогноза для соседнего.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испарения к осадкам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 переходит из жидкого состояния в облака и осадки.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погоды: цепочка изменений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связь между нагревом, влагой, облаками и осадками.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дует ветер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движения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возникает из-за разницы атмосферного давления. Воздух стремится из области с более высоким давлением туда, где давление ниже, и так начинается движение.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ощущается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ветер влияет на то, как мы ощущаем холод и тепло. Он может сделать прохладный день ещё холоднее, а жаркий — переносимее.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области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Фронты, циклоны и антициклоны помогают увидеть крупные участки движения воздуха на карте. Они показывают, где погода меняется быстрее всего.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ветра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разница давления, тем сильнее поток воздуха. Поэтому в дни с резкими перепадами ветер ощущается заметнее и может быстро усиливаться.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процесса связывают воздушные массы и смену погоды.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понятия помогают объяснить, почему погода меняется быстро и по-разному.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погоды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значки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на карте помогают быстро понять, где светит солнце, где пасмурно, а где ожидаются дождь или снег. По ним удобно сравнивать погоду в разных районах за один день.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 ветер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равного давления называются изобарами. Чем плотнее они расположены, тем сильнее обычно ветер, потому что воздух стремится быстрее перейти из зоны высокого давления в низкую.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 районам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не «среднюю» погоду по стране, а разные условия в каждом районе. Поэтому в одном месте может быть ясно, а в другом — уже идти дождь.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всё вместе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читать карту уверенно, важно смотреть на несколько признаков сразу: температуру, облачность, осадки и направление ветра. Тогда прогноз становится понятнее и полезнее для повседневных дел.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погодной карты по районам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185650" y="1924510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карты можно увидеть более низкую температуру и заметный ветер. Это помогает понять, что там день будет прохладнее и ощущаться может гораздо холоднее, чем по цифрам.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85650" y="1651062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Север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85650" y="4130895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юге, как правило, отмечают более высокую температуру и меньше осадков. По такой карте легко увидеть, где погода спокойнее, а где пригодится защита от дождя.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85650" y="3857447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Юг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5650" y="3027702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части карты обычно показаны облака и кратковременный дождь. Такие значки говорят, что погода изменчива, поэтому лучше заранее выбрать непромокаемую одежду или зонт.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185650" y="2754255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Центр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прогноз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65850" y="1686575"/>
            <a:ext cx="3917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Наземные наблюдения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5850" y="2106575"/>
            <a:ext cx="39174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метеорологи собирают данные на метеостанциях: измеряют температуру, давление, влажность и ветер. Эти наблюдения показывают, что происходит у поверхности Земли прямо сейчас.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Спутники и радары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спутники и радары. Спутники видят облака и их движение, а радары помогают заметить зоны осадков и понять, куда они смещаются.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Расчёт прогноза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данные сравнивают с компьютерной моделью атмосферы. Она помогает оценить, как погода может измениться в ближайшие часы и дни, но требует постоянного уточнения.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прогноз иногда меняется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общих принципов метеопрогноза
</a:t>
            </a:r>
            <a:endParaRPr lang="en-US" sz="1221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уточняется, когда поступают новые измерения с метеостанций, спутников и радаров. Чем дальше срок, тем больше мелких изменений влияет на итоговый результат.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Ближайший прогноз обычно надёжнее дальнего: данных больше, а неопределённость меньше. Поэтому прогноз на завтра полезнее для планов, чем оценка на неделю.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38539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слова в прогнозе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чтения прогноза погоды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фразы в прогнозе звучат похоже, но означают разное. Эта таблица помогает быстро разобрать самые важные формулировки.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такие слова, прогноз становится практичным: можно заранее оценить не только температуру, но и реальный комфорт и возможные риски.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или ложь: проверка понимания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 — не всегда дождь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ложь: облака не всегда приносят дождь. Небо может быть полностью закрытым, но осадки не начнутся, если в воздухе недостаточно влаги или облака слишком высокие.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жару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правда: в жару важно пить воду, искать тень и делать перерывы. Так организм легче переносит высокую температуру и не перегревается во время прогулки или игры.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холод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правда: сильный ветер усиливает ощущение холода. Даже при умеренной температуре он быстрее отнимает тепло, поэтому на улице становится менее комфортно и иногда опаснее.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Мини-квиз по ключевым словам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185650" y="1924510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Барометр показывает атмосферное давление. Если давление меняется, метеорологи могут лучше понять, как будет развиваться погода и появится ли ветер или осадки.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85650" y="1651062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Что показывает барометр?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85650" y="4130895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возникает из-за разницы давления: воздух движется из области высокого давления в область низкого. Чем больше разница, тем сильнее движение воздуха.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85650" y="3857447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Почему возникает ветер?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5650" y="3027702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осадков — это шанс того, что дождь или снег действительно пройдут в указанном месте и в указанное время, а не точное обещание погоды.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185650" y="2754255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 значит вероятность осадков?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прогноз в быту и безопасности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65850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одежды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5850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стоит проверить температуру и выбрать одежду по погоде: лёгкую в жару, тёплую в прохладу и с запасом на изменение условий в течение дня.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00835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Дождь и лужи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00835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ожидается дождь, пригодятся непромокаемая куртка, зонт и закрытая обувь. Так легче добраться до школы, секции или прогулки без лишнего дискомфорта.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Гроза и риск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грозе нужно уйти с открытого места, не стоять под деревьями и отложить купание. Предупреждения в прогнозе помогают избежать опасных ситуаций.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План на день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прогулок и поездок важно смотреть не только на температуру, но и на ветер. Сильный ветер может изменить планы даже в относительно тёплый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5401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на день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учебного прогноза на один день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карточка прогноза помогает быстро решить, что надеть и как спланировать день. Её удобно читать даже перед выходом из дома.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теплее, но вероятность осадков выше. Значит, лучше взять лёгкую куртку и выбрать маршрут, где можно быстро укрыться от дождя.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становится понятнее, когда умеешь её читать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состоит из нескольких признаков, которые можно наблюдать и сравнивать. Если читать прогноз внимательно, легче выбрать одежду, спланировать дорогу и вовремя заметить опасные изменения.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2026-07-25T18:20:05Z</dcterms:created>
  <dcterms:modified xsi:type="dcterms:W3CDTF">2026-07-25T18:20:05Z</dcterms:modified>
</cp:coreProperties>
</file>