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6925" y="570000"/>
            <a:ext cx="4475400" cy="40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/ any / how much / how many: базовая тема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слова по типу предмета и предложения.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700700" y="4631775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заданиях, диалогах и коротких вопросах. Они помогают говорить о еде, школьных вещах, покупках и домашних делах без ошибок в количестве.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5 классе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и неисчисляемые существительные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считают поштучно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обозначают вещества, жидкости и некоторые виды деятельности: water, milk, sugar, rice, homework. Их обычно не ставят во множественное число.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посчитать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существительные называют предметы, которые можно считать поштучно: book, apple, pen, chair. Обычно они легко сочетаются с числом и формой множественного числа.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типа существительного зависит выбор some, any, how much и how many. Если ученик путает счётные и несчётные слова, он часто ошибается в вопросах и ответах.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множественного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исчисляемых слов во множественном числе часто появляется окончание -s: apples, books, pens. Это помогает сразу увидеть, что предметов больше одного.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Some: когда используется это слово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просьбах some делает фразу мягче и дружелюбнее: Can I have some water? Would you like some tea? Такие вопросы звучат естественно и вежливо.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часто употребляется в утвердительных предложениях, когда говорящий сообщает о небольшом или неопределённом количестве: I have some apples. There is some milk.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или угощение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часто встречается, когда мы предлагаем что-то другому человеку: Have some juice. Take some cookies. В таких фразах смысл звучит спокойно и доброжелательно.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Неопределённое количество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удобно использовать, когда точное число неважно. Говорящему достаточно показать, что предметов или вещества немного, но не обязательно назвать точную цифру.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Any: вопросы, отрицания и значение «любой»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79775" y="126372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обычно ставится в общих вопросах, когда мы не знаем, есть ли что-то вообще: Do you have any homework? Have you got any pencils?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79775" y="245629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any показывает отсутствие предметов или вещества: I don’t have any books. We don’t need any sugar. Так смысл становится очень точным.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79775" y="3648873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«любой»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утвердительных предложениях any может означать «любой»: Any student can answer. This game is for any child. Это значение важно узнавать в 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не только частоту, но и типичные ситуации употребления этих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сильнее связано с утверждениями и просьбами, any — с вопросами и отрицаниями.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употребления some/any в учебном английском языке.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и any: сравнение по типам предложений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одно и то же слово меняется в зависимости от 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слова зависит от типа предложения и значения, а не только от соседнего существительного.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some/any.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some и any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90" y="1477614"/>
            <a:ext cx="243773" cy="2166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02" y="3085166"/>
            <a:ext cx="206179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9092" y="1468141"/>
            <a:ext cx="147271" cy="2356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much: вопросы о неисчисляемом и о цене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используют, когда спрашивают о воде, молоке, сахаре и других неисчисляемых словах. В ответе можно назвать меру, небольшое количество или приблизительную оценку.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цене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 же форма нужна, когда спрашивают стоимость вещи: How much is this T-shirt? How much does it cost? Здесь речь идёт не о количестве, а о цене.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разного типа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может быть коротким и разным: two bottles, a little, 300 rubles. Главное — понять, что how much связано либо с неисчисляемым словом, либо с ценой.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many: вопросы об исчисляемом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79775" y="1263725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счётных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many употребляется, когда нужно узнать число предметов или людей: How many books are there? How many students are in the class?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79775" y="2456295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how many существительное ставится во множественное число: books, apples, friends, pencils. Это обязательное правило помогает построить вопрос правильно.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79775" y="3648873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точный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обычно называют точное число: There are 10 pencils. There are 25 students. Такой ответ простой, понятный и легко запоминается.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some, any, how much или how many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типе предложения и типе существительного.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в просьбах и предложениях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275754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угощения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вопросах-предложениях some помогает пригласить или угостить: Would you like some biscuits? Такая форма особенно удобна в школьных диалогах, потому что звучит естественно и вежливо.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5966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делает просьбу мягче и дружелюбнее. В фразах вроде Can I have some paper? или Can you give me some help? звучит не требование, а спокойное обращение к собеседнику.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2578" y="3855416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количество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часто ставят, когда речь идёт о неопределённом, но положительном количестве. В предложении I need some glue слово показывает, что предмет есть, но точное число неважно.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учеников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79775" y="126372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вопросах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выбирают не то вопросительное слово: how much ставят с books или pencils, а how many — с water или milk. Здесь нужно сначала определить, можно ли предмет посчитать поштучно.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79775" y="2456295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Забытое 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how many существительное должно стоять во множественном числе: How many books are there? Ошибка How many book? выглядит типично для начинающих и сразу показывает, что правило не закрепилось.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79775" y="3648873"/>
            <a:ext cx="5631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any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иногда ставят в обычном утвердительном предложении без нужного значения. Важно помнить: в большинстве случаев any помогает в вопросах и отрицаниях, а в утверждении нужно проверять смысл фразы.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места темы требуют дополнительной тренировки на уроке и при выполнении упражнений.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ошибаются в выборе how much и how many; затем идут ошибки с формой множественного числа.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диаграмма, составленная для демонстрации типичных ошибок по теме урока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сопоставить тип предложения и нужное слово, не вспоминая правило целиком.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определить тип существительного и смысл предложения, выбор нужной формы становится быстрым и почти автоматическим.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темы урока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памятка по выбору слова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учитель спрашивает: How many books are there on your desk? Ребята быстро считают и отвечают. Затем кто-то просит: Can I have some paper? В обычной школьной ситуации такие фразы звучат естественно и помогают говорить спокойно.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ученица ищет нужные материалы и спрашивает: Do you have any markers? Библиотекарь отвечает коротко и понятно. Такой диалог показывает, как any удобно использовать в вопросе, когда количество предметов неизвестно.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столовой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столовой ученик видит воду, хлеб и молоко и говорит: Can I have some water? На стене у доски лежит мел, поэтому можно сказать: There is some chalk on the board. Эти фразы легко связать с реальной обстановкой.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схемы ответов помогают быстро назвать число, меру или цену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базовые модели ответа упрощают разговор: для исчисляемых предметов — точное число, для неисчисляемых — мера или цена.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how much и how many в школьном английском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темы по-разному подсказывают нужную форму: для вещей, которые легко пересчитать, и для веществ, где важнее количество или мера.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темой и типом существительного помогает быстрее выбрать вопросительное слово без долгого анализа.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диаграмма, составленная для демонстрации распределения примеров по темам урока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и how many в разных темах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Сверь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проверь, не подходит ли more natural вариант с some или any. Последняя проверка помогает избежать лишней ошибки в простом предложении.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Проверь форму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how many существительное должно стоять во множественном числе. Если этого нет, предложение почти наверняка составлено неверно.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 цель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пойми, что перед тобой: утверждение, вопрос, отрицание или просьба. От этого зависит, выбирать ли some, any, how much или how many.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Найди существительное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можно ли слово посчитать поштучно. Если предмет исчисляемый, обычно нужен how many; если нет — how much.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Мини-алгоритм проверки предложения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шаблонов показывает, как быстро собирать короткие фразы по теме и не путать слова в разных типах предложений.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Шаблоны показывают, что выбор слова зависит не только от смысла, но и от грамматической формы существительного и типа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грамматических моделей урока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модели предложений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some, any, how much или how many, нужно сначала определить тип предложения, а затем проверить, можно ли существительное посчитать. Именно этот порядок делает речь точной и простой.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2026-05-29T13:45:46Z</dcterms:created>
  <dcterms:modified xsi:type="dcterms:W3CDTF">2026-05-29T13:45:46Z</dcterms:modified>
</cp:coreProperties>
</file>