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масштабы Вселенной
</a:t>
            </a:r>
            <a:endParaRPr lang="en-US" sz="3217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планетных систем до космической паутины: как устроен и растёт мир.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космических расстояниях километры теряют смысл, поэтому астрономы используют астрономические единицы, световые годы и парсеки. Эти меры помогают сравнивать объекты, между которыми свет идёт от секунд до миллионов лет.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Вселенная кажется непостижимой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космических объектов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не существуют изолированно: они входят в звёздные системы, где движение определяется гравитацией центральной звезды и общими условиями формирования вещества.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6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и системы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0381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звёзды объединяются в огромные звёздные сообщества — галактики, где насчитываются миллиарды и даже сотни миллиардов светил разных поколений.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0381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 галактики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8057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также не разбросаны случайно: они образуют группы и скопления, связанные общей гравитацией и взаимодействиями на протяжении миллиардов лет.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8057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и скопления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5732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крупнее структуры сверхскоплений и космических нитей, которые формируют гигантский каркас Вселенной и определяют расположение материи в пространстве.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5732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Сверхскопления и нити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73408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плотными областями находятся огромные пустоты, где вещества крайне мало. Именно неравномерность распределения материи делает крупномасштабную картину Вселенной столь выразительной.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73408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Пустоты между структурами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2548" y="1576525"/>
            <a:ext cx="3459905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характерных масштабов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организации материи во Вселенной отличаются колоссально, и это видно даже по типичным размерам объектов.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возрастает на многие порядки, поэтому для каждого уровня нужны свои единицы и методы описания.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значения, используемые в школьной космологии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8366" y="994175"/>
            <a:ext cx="3589869" cy="3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как ближайший пример структуры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сосредоточивает почти всю массу системы, поэтому именно оно задаёт движение планет и удерживает вокруг себя все основные объекты.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роль Солнца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Марсом и Юпитером расположен главный пояс астероидов, а за Нептуном — пояс Койпера. Эти области показывают, что система продолжается далеко за пределы видимых планет.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 пояса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множество объектов, большая часть пространства в Солнечной системе почти пустая. На изображениях это особенно заметно: сами тела малы по сравнению с расстояниями между ними.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Пустота между телами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расстояний в Солнечной системе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значения расстояний: средние расстояния и данные о ближайшей звезде Проксиме Центавра
</a:t>
            </a:r>
            <a:endParaRPr lang="en-US" sz="626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соседние космические объекты разделены огромными промежутками, поэтому привычные бытовые оценки здесь быстро перестают работать.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планетных расстояний к межзвёздным меняет масштаб не постепенно, а скачкообразно.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8162" y="3203566"/>
            <a:ext cx="200925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1668" y="3203566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как основа галактик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делают галактики видимыми: именно их излучение определяет яркие спиральные рукава, центральные области и общую светимость звёздных систем.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света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звезды влияет на её температуру, светимость и жизненный цикл. Более массивные звёзды расходуют топливо быстрее и живут значительно меньше.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массы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малой массы эволюционируют медленно и могут существовать очень долго, тогда как массивные звёзды завершают жизнь за миллионы лет.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жизни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звёзды образуют наблюдаемую структуру галактик и служат основными «кирпичиками» космических систем, с которыми работают астрономы.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блоки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8195" y="1147100"/>
            <a:ext cx="2833359" cy="231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Диск, который мы видим изнутри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 — спиральная галактика с перемычкой, поэтому её структура читается как диск с яркими рукавами и более плотным центром. Наблюдатель внутри такой системы видит не всю форму сразу, а только её отдельные элементы.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Солнечная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расположена в рукаве Ориона, примерно в 26 тысячах световых лет от центра Галактики. Это внутренний участок диска, где соседствуют звёзды, газ и пылевые облака.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Размер, сопоставимый с эпохами
</a:t>
            </a:r>
            <a:pPr algn="l" indent="0" marL="0">
              <a:lnSpc>
                <a:spcPct val="115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Млечного Пути оценивают примерно в 100 тысяч световых лет, а число звёзд — в десятки и сотни миллиардов. Такой масштаб показывает, насколько малы даже ближайшие к нам расстояния в пределах одной галактики.
</a:t>
            </a:r>
            <a:endParaRPr lang="en-US" sz="1116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и наше место в нём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галактик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галактик по морфологическим признакам, принятая в астрономии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галактики отражает её строение, историю звездообразования и влияние соседних систем.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связана с эволюцией: активные процессы и взаимодействия оставляют заметный след в облике галактики.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 звёзд к космической паутине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крупных структур в наблюдаемой Вселенной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материи и энергии во Вселенной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современной космологии: модель ΛCDM; ориентировочные значения по наблюдательным оценкам
</a:t>
            </a:r>
            <a:endParaRPr lang="en-US" sz="66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компоненты определяются по их воздействию на движение галактик, гравитационное линзирование и динамику расширения пространства.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доля состава Вселенной скрыта, а привычная материя составляет лишь малую часть общего содержания.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6532" y="0"/>
            <a:ext cx="505643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и тёмная энергия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 испускает и не поглощает свет, поэтому напрямую не видна. О её существовании судят по тому, как быстро движутся звёзды в галактиках и как удерживаются скопления галактик.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Гравитационный след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 обычной материи было достаточно, внешние области галактик вращались бы медленнее, чем наблюдается. Дополнительная невидимая масса помогает объяснить стабильность структур и аномально высокие скорости движения.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энергия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компонент связывают с ускоренным расширением Вселенной. Он проявляется не как вещество, а как свойство пространства, из-за которого расстояния между далёкими объектами со временем растут всё быстрее.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и тёмная энергия определяют не только текущее строение космоса, но и его будущее. Именно поэтому они остаются центральными задачами современной астрономии и космологии.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Вселенная и горизонт видимости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светом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видим только ту область, откуда свет успел дойти до Земли за 13,8 млрд лет. Поэтому наблюдаемая Вселенная — не весь космос, а лишь доступная нам часть.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9027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Космологический взгляд в прошлое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619027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расположен объект, тем древнее его изображение мы получаем. Наблюдая далёкие галактики, астрономы фактически изучают более ранние этапы истории Вселенной.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329380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диаметр больше возраста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329380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время пути света пространство расширялось, и удалённые области успели отодвинуться сильнее, чем кажется. Именно поэтому диаметр наблюдаемой Вселенной достигает примерно 93 млрд световых лет.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космической эволюции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космологическая модель; общепринятая хронология ранней Вселенной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Вселенной показывают, как из горячего плотного состояния постепенно возникли излучение, звёзды, галактики и крупномасштабные структуры.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космоса — это последовательный переход от простого состояния материи к сложной иерархии структур.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331" y="149325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7444" y="3292425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3875" y="3299055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измерения расстояний в космосе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близких звёзд используют наблюдение смещения на фоне далёких объектов при движении Земли по орбите. Чем меньше смещение, тем дальше находится звезда.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Пульсирующие звёзды этого типа помогают оценивать расстояния до соседних галактик. Их период изменения блеска связан с истинной светимостью, поэтому они служат надёжными «маяками».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вспышки применяют для измерения ещё более далёких расстояний, потому что их максимальная яркость хорошо поддаётся калибровке. Это делает их важным инструментом космологии.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Ia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спектральных линий к красному концу позволяет оценить скорость удаления галактики и, вместе с космологическими моделями, расстояние до неё. Метод особенно полезен на больших масштабах.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смещение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05003"/>
            <a:ext cx="4514400" cy="166634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расстояния и примеры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единицы, используемые в астрономии, связаны с удобством измерения на разных масштабах.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единицы зависит от расстояния: для планет удобна астрономическая единица, для звёзд — световой год и парсек.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астрономические единицы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космологическая модель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формируется на основе независимых наблюдений и проверяется сопоставлением разных методов.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31899" y="3203566"/>
            <a:ext cx="200925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инструменты исследования Вселенной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обсерватории работают в оптическом, инфракрасном, радио-, рентгеновском и гамма-диапазонах. Это позволяет изучать не только яркие звёзды, но и холодный газ, взрывы и высокоэнергетические процессы.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 космические телескопы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телескоп James Webb особенно ценен для исследования ранних галактик и слабых объектов в инфракрасном диапазоне. Он помогает заглянуть в эпохи, когда Вселенная только формировала первые структуры.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James Webb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 фиксируют холодный газ, пульсары и протяжённые облака вещества, недоступные в видимом свете. Благодаря им астрономы восстанавливают распределение материи в галактиках и между ними.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Радионаблюдения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участок спектра открывает собственную сторону космоса. Только объединяя наблюдения в нескольких диапазонах, можно точнее понять строение объектов и проследить их эволюцию.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диапазоны — разные данные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714" y="1244425"/>
            <a:ext cx="2691371" cy="213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паутина и пустоты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Нити, которые держат космос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крупномасштабную структуру Вселенной, галактики выстраиваются не случайно, а вдоль длинных нитей. Эти нити образуют своего рода каркас, в котором сосредоточена значительная часть видимой и тёмной материи, а между ними остаются разреженные области пространства.
</a:t>
            </a:r>
            <a:endParaRPr lang="en-US" sz="976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ранних неоднородностей к сети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обзоры неба и компьютерные модели показывают, как из небольших неоднородностей в ранней Вселенной постепенно выросла сложная сеть структур. Именно гравитация за миллиарды лет превратила почти однородное вещество в наблюдаемую космическую паутину.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Пустоты гигантских размеров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нитями космической паутины лежат пустоты — огромные области с очень малым числом галактик. Их размеры достигают десятков и сотен миллионов световых лет, поэтому на карте неба они выглядят как крупные разрывы в распределении вещества.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увидели, что Вселенная устроена иерархически, а её возраст, размеры и состав можно изучать только через точные наблюдения и физические модели. Главные тайны космоса ещё впереди.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Вселенная: от частиц до космической паутины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2026-05-31T18:42:40Z</dcterms:created>
  <dcterms:modified xsi:type="dcterms:W3CDTF">2026-05-31T18:42:40Z</dcterms:modified>
</cp:coreProperties>
</file>