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вещества: от частиц к свойствам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одних и тех же частиц получаются твёрдое, жидкое, газ и плазма — при разных условиях.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вещества меняют состояние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определяется балансом: насколько быстро движутся частицы и как сильно они притягиваются. Нагрев повышает среднюю кинетическую энергию, охлаждение — снижает. Давление тоже меняет картину: меняется температура кипения, а вместе с ней фазовые переходы.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Молекулярно-кинетическая основа агрегатных состояний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Атомы, молекулы и ионы постоянно движутся; именно это задаёт кинетическую энергию. Одновременно между частицами действуют силы притяжения и отталкивания, задающие типичные расстояния и подвижность.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температуры средняя скорость частиц увеличивается, поэтому нарушается «порядок», характерный для более устойчивых форм. В результате легче реализуется переход к менее упорядоченному состоянию — от твёрдого к жидкому, затем к газообразному.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взаимодействие между частицами, тем устойчивее сохраняются форма и объём тела. При слабом взаимодействии частицам проще разойтись, и вещество легче становится газом, а при сильном — удерживает структуру.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агрегатных состояний вещества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твёрдого, жидкого и газообразного состояния проявляются в форме, объёме, сжимаемости и характере движения частиц.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состоянии взаимодействия удерживают частицы близко; в жидком они всё ещё близки, но возможны перемещения; в газе частицы разнесены и легко сжимаются.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 и химии, 10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состояние: кристаллы и аморфные тела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твёрдые тела сохраняют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твёрдых телах частицы расположены близко и удерживаются силами взаимодействия, поэтому тело сохраняет и форму, и объём. Частицы не «свободно перемещаются», а в основном колеблются около устойчивых положений.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 аморфные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Кристаллические вещества имеют регулярную кристаллическую решётку, например поваренная соль, лёд и металлы. Аморфные тела не имеют строгого повторяющегося порядка, как стекло, смола и многие пластмассы; для них характерны прочность и твёрдость, но иные особенности при нагреве.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025" y="1789450"/>
            <a:ext cx="17955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Жидкость: текучесть, вязкость и поверхностное натяжение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Текучесть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сохраняет объём, но принимает форму сосуда. Это связано с тем, что частицы расположены близко, однако способны перемещаться и перестраивать взаимное расположение.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Вязкость характеризует внутреннее «сопротивление» течению. Чем она выше, тем медленнее движутся слои жидкости относительно друг друга при одинаковых условиях воздействия.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натяжение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натяжение особенно заметно на воде: оно «стягивает» поверхность. Поэтому лёгкие предметы могут удерживаться на поверхности, а жидкость образует устойчивые капли.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капиллярности жидкость поднимается или растекается в узких каналах. Это видно, например, в бумажных салфетках и фитилях, где силы взаимодействия с поверхностью играют решающую 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температура влияет на движение частиц воды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фазовых переходов энергия идёт не только на рост скорости, но и на изменение структуры: поэтому «ускорение» частиц проявляется иначе.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температура, тем интенсивнее движение частиц и тем выше вероятность перехода вещества в менее упорядоченное состояние: сначала в жидкость, затем в пар.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школьных представлений о зависимости средней кинетической энергии от температуры; точные значения скорости не заданы.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 и диффузия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не сохраняет ни форму, ни собственный объём и занимает весь предоставленный сосуду объём. При сжатии расстояния между частицами уменьшаются сильнее, чем в жидкостях и твёрдых телах.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частицами в газе значительно больше, поэтому взаимодействия в среднем слабее и движение становится более «свободным». Из‑за этого газы быстро перемешиваются в пространстве.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в газах идёт особенно интенсивно: частицы за короткое время рассеиваются по комнате. Поэтому запахи распространяются заметно быстрее, чем в жидкостях.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наблюдается для разных газов: кислороде, азоте, углекислом газе и водяном паре; воздух тоже рассматривают как смесь газов.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агрегатными состояниями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Фазовые переходы возникают при изменении температуры и связаны с поглощением или выделением теплоты.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и кристаллизация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— переход твёрдого тела в жидкость при подводе энергии. Температура плавления зависит от вещества: лёд — 0 °C, железо — 1538 °C.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Кристаллизация — обратный процесс: жидкость превращается в твёрдое тело и выделяет тепло. Частицы выстраиваются в более упорядоченную структуру, формируя новую «решётку».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процесса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плавления энергия идёт в первую очередь на разрушение упорядоченной структуры. Поэтому изменение состояния происходит при фиксированной температуре для данного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Испарение, кипение и конденсация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происходит с поверхности жидкости при любой температуре: часть наиболее быстрых частиц покидает её и переходит в газ. Поэтому даже при «комнатной» температуре вода постепенно уменьшается.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 начинается, когда по всему объёму появляются пузырьки пара, и это происходит при температуре кипения. Для воды при нормальном атмосферном давлении она равна 100 °C.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испарения усиливают повышение температуры, большая площадь поверхности, движение воздуха и меньшая влажность. Конденсация — обратный процесс: пар охлаждается и превращается в капли (роса, туман, облака).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→ газ и газ → твёрдый: как «обходят» жидкую фазу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лёд в подтеках дыма 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лёд — это твёрдый диоксид углерода. При обычных условиях он переходит прямо в газ, минуя жидкую фазу, поэтому вокруг заметен белый «туман». Его видимость связана с охлаждением воздуха и конденсацией водяного пара.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на стекле: пар становится кристаллами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Десублимация проявляется, когда водяной пар на холодной поверхности сразу превращается в твёрдые кристаллы льда. Так возникает иней: тонкий искрящийся слой кажется осевшим «сверху», хотя стартует процесс именно из газовой фазы.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фазовых переходов воды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видно: для перехода в пар требуется куда больше теплоты, чем для превращения льда в воду.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теплота испарения значительно больше, испарение эффективно «забирает» энергию у поверхности и потому вызывает охлаждение.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значения (учебные курсы физики/химии); порядка 334 кДж/кг и 2260 кДж/кг для воды при стандартных условиях.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472" y="914638"/>
            <a:ext cx="8023105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в природе, быту и технике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один и тот же химический состав может проявляться в разных состояниях в зависимости от условий среды.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Твёрдые, жидкости, газы и плазма различаются по форме, сжимаемости и поведению в полях; поэтому в технике используют разные переходы и режимы.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физики/естествознания (без привязки к одному измерению).
</a:t>
            </a:r>
            <a:endParaRPr lang="en-US" sz="7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75" y="3057275"/>
            <a:ext cx="10275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плазму: главные признаки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Заряжённые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содержит ионы и свободные электроны. Благодаря этому в ней легко возникает движение зарядов, поэтому она проводит электрический ток, в отличие от обычного нейтрального газа.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температура или 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образуется при сильном нагреве или в электрическом разряде, когда атомы и молекулы ионизируются. Поэтому она встречается там, где энергии достаточно для отделения электронов.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магнитные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Заряженные частицы взаимодействуют с электромагнитным полем, поэтому плазма ведёт себя характерно: её можно «управлять» разрядами и формировать направленные эффекты в установках.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природе и 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звёзды, молния, электрическая дуга, а также неоновые и люминесцентные лампы — типичные проявления плазмы. Эти примеры помогают связать теорию с видимыми явлениями.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давления на состояние вещества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реальной диаграмме границы фаз зависят от давления: при его росте точка кипения смещается вверх, при снижении — вниз.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диаграммы проста: чем легче молекулам «выходить» в газ при данных условиях, тем ниже температура кипения; поэтому давление меняет границы фаз.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учебному курсу физики; точные значения для конкретных давлений зависят от условий и требуют расчёта/таблиц.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в технике и технологиях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плавлении применяют управляемый подвод теплоты, поэтому литьё металлов и производство стекла зависят от температур плавления и вязкости расплавов в нужных режимах.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Плазму задействуют в сварке и резке: электрический разряд создаёт ионизированный газ, который обеспечивает высокую энергоёмкость процесса. Плазменные экраны также используют её электрофизические свойства.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холодильниках и тепловых установках используют испарение и конденсацию: рабочее вещество поглощает теплоту при испарении и отдаёт её при конденсации, обеспечивая перенос энергии.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агрегатное состояние по признакам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опирается на совокупность observable-качеств: форма, объём, сжимаемость, текучесть, диффузия и электрические свойства.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температуру кипения с «личным свойством» каждой жидкости: она меняется при изменении давления. Поэтому сравнивать значения без указания условий — методическая ошибка.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Забывают, что газ не сохраняет ни форму, ни объём, и потому занимает весь предоставленный сосуд. Слова «газ имеет объём» допустимы лишь в контексте ёмкости, где он находится.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плазму просто «очень горячим газом». Важно, что она состоит из заряжённых частиц и потому проводит ток и реагирует на магнитные поля, а испарение возможно и без кипения.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— это «режим» движения частиц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Агрегатное состояние зависит от энергии частиц и сил их взаимодействия, а также от температуры и давления. Поэтому одни и те же вещества дают снег, дождь, туман, иней и лёд, а знания нужны для техники и технологий.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2026-05-14T07:16:02Z</dcterms:created>
  <dcterms:modified xsi:type="dcterms:W3CDTF">2026-05-14T07:16:02Z</dcterms:modified>
</cp:coreProperties>
</file>