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Articles with Names of Persons: основные правила и исключения
</a:t>
            </a:r>
            <a:endParaRPr lang="en-US" sz="345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когда с именами людей артикль нужен, а когда нет.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артиклях с именами людей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постоянно встречаются в диалогах, письмах, историях и заданиях. Чтобы точно понимать смысл и писать без ошибок, важно различать имя одного человека, семью, титул и редкие особые случаи.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перед личным именем артикль обычно не ставится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907788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форма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907788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личное имя почти всегда употребляется без артикля: Anna, David, Sofia. Это самый частый и нейтральный вариант, который используется в текстах, диалогах и при первом упоминании человека.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70013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обращении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870013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обращаемся к человеку напрямую, артикль тоже не нужен: Tom, come here! Maria, please read the sentence. Имя в такой позиции звучит как прямое обращение, а не как название предмета.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 тексте и имя в обращении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письменном тексте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имя человека пишется без артикля, даже если указаны имя и фамилия: Maria Ivanova, Tom Harris. Оно работает как собственное имя и не требует дополнительного определения.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не меняется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может стоять отдельно или вместе с фамилией, но принцип остаётся тем же: если речь идёт об одном конкретном человеке, артикль обычно не нужен.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прямом обращении артикль не ставится: Tom, listen carefully. Maria, open your book. Такая форма особенно часто встречается в классе, дома и в коротких разговорах.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артикль не ставится перед именем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личное имя и титул перед ним обычно употребляются без артикля.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одного конкретного человека, артикль чаще всего не нужен.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артиклей с именами людей в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во множественном числе с артиклем the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фамилия стоит во множественном числе, перед ней обычно появляется the: the Browns, the Ivanovs, the Smiths. Так обозначается не один человек, а вся семья или группа людей с одной фамилией.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группа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 показывает, что речь идёт о нескольких людях. Артикль the помогает воспринимать фамилию как единое целое, а не как имя одного человека.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такие конструкции встречаются очень часто, поэтому их важно узнавать сразу. Это один из самых надёжных ориентиров: the + фамилия во множественном числе.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школьный случай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группа людей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Johnsons live next door означает, что рядом живёт семья Джонсонов. Здесь фамилия уже не называет одного человека, а обозначает всех членов семьи вместе.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группы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говорится об одном человеке, артикль не нужен: Mr Johnson, not the Johnson. Это помогает не смешивать семью как группу и конкретного человека.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человек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Petrovs are my neighbours показывает ту же модель: речь идёт о семье Петровых. В таких предложениях the делает фамилию названием группы, а не отдельной личности.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нужную форму с именем человека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выбрать форму по значению слова в 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Титулы перед именами: Mr, Mrs, Ms, Dr, Professor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титулами артикль обычно не ставится: Mr Green, Mrs Carter, Ms Lee, Dr Adams, Professor Brown. Такая запись выглядит естественно в письмах, анкетах и школьных упражнениях.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форма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уже уточняет, как назвать человека, поэтому дополнительный артикль не нужен. Если поставить the или a, предложение обычно звучит неправильно или неестественно.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артикля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используются в официальных текстах, кратких сообщениях и учебных заданиях. Поэтому важно запомнить: титул перед именем пишется без артикля.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титул используется с именем и без имени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Смит и просто доктор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можно увидеть Dr Smith, если назван конкретный человек по имени, и the doctor, если речь идёт о должности или роли. Разница заметна сразу: в первом случае это собственное имя, во втором — общее обозначение профессии.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Королева, президент и роль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Queen Elizabeth называет конкретную личность, а the queen или the president употребляются, когда важна сама должность. Такой контраст помогает понять, что артикль меняет не слово, а его смысл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употребления артиклей с именами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статистику корпуса, а учебную иерархию правил: сначала самый привычный вариант, затем исключения и редкие стилистические случаи.
</a:t>
            </a:r>
            <a:endParaRPr lang="en-US" sz="1552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форма — базовая модель; the и a/an встречаются как исключения, поэтому их нужно проверять по смыслу и контексту.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грамматическим правилам английского языка, 2025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с именем: редкое исключение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Неуточнённое лицо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 Mr Brown показывает, что говорящий не называет конкретного мистера Брауна заранее. Артикль здесь передаёт неопределённость и обычно встречается в повествовании или описании.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Редко, но важно понимать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нужны прежде всего для чтения и понимания текста. В обычной школьной речи они почти не требуются, но помогают заметить оттенок смысла в художественных и биографических материалах.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сравнение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a young Shakespeare имя используется как образец для сравнения: речь идёт о человеке, похожем на Шекспира талантом или манерой письма, а не о самом писателе.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перед именем в особом значении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через контекст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может появиться перед именем, если говорящий выделяет одного человека из нескольких возможных. Тогда имя получает дополнительное смысловое уточнение и звучит не как обычное называние.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базовое правило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помнить: это не стандартная модель для ежедневной речи. Если имя не несёт специального смысла, артикль the перед ним обычно не нужен.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оттенок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и рассказах такая форма часто создаёт особую интонацию: персонаж становится более заметным, а имя как будто приобретает новую роль в описании события или характера.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формы с именами людей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привычные модели с типичными ошибками: артикль зависит от того, что именно обозначает форма — человека, семью или особое употребление.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фамилия может требовать разной формы: без артикля для человека и с the для семьи. Титулы почти всегда пишутся без артикля.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 употребления артиклей с именами собственными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0228" y="1784025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в списках, подписях и заголовках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 журналы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списках учеников, анкетах и классных журналах имя обычно записывается без артикля. Здесь важно просто обозначить человека, а не описывать его как член группы или роли.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 объявления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заголовках, объявлениях и кратких сообщениях правило тоже остаётся прежним. Артикль появляется только тогда, когда имя меняет функцию и начинает обозначать не просто человека, а группу или образ.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фото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под фотографиями и короткие подписи к новостям сохраняют ту же норму: Anna, David, Mr Brown. Артикль не добавляют, если имя употреблено как обычное собственное имя.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 употреблении артиклей с именами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the Anna возникает, когда личное имя ошибочно воспринимают как нарицательное существительное. На самом деле перед обычным именем артикль не нужен, даже в коротком предложении.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артикль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the family Brown звучит неестественно в школьном английском, если нужен именно смысл «семья Браунов». Правильнее: the Browns, потому что фамилия стоит во множественном числе.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семьи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 Tom тоже неверна, потому что a/an не используется перед личным именем в обычном значении. Если речь идёт об одном конкретном человеке, артикль опускается.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неопределённый артикль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the Mr Smith артикль лишний. Титул уже указывает на человека, поэтому достаточно Mr Smith, Dr Patel или Professor Brown без дополнительного the.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без артикля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артикли встречаются чаще всего в темах с именами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запомнить порядок приоритетов: сначала ищем обычную форму без артикля, затем проверяем, не обозначает ли имя семью или особый смысл.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случаев относятся к нулевой форме. Значит, артикли с именами — не норма, а проверяемые исключения.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правилам английской грамматики, 2025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перед записью имени в предложении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выбрать форму артикля без ошибок.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 закрепления правила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имя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met Anna yesterday. Здесь имя обозначает одного конкретного человека, поэтому артикль не нужен. Это самый частый и самый простой случай употребления.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исключение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young Mozart is a rare literary-style expression. Такая конструкция не является обычным правилом, но помогает увидеть, как артикль может передавать образное сравнение или неопределённость.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группа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Smiths are our neighbours. Фамилия стоит во множественном числе и обозначает всю семью. Артикль the показывает, что речь идёт не об одном человеке.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запомнить легко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личными именами артикль обычно не ставится. the появляется с фамилиями во множественном числе и в особых случаях, а a/an — очень редко. Если помнить смысл, ошибок будет меньше.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2026-05-31T13:38:36Z</dcterms:created>
  <dcterms:modified xsi:type="dcterms:W3CDTF">2026-05-31T13:38:36Z</dcterms:modified>
</cp:coreProperties>
</file>