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image" Target="../media/image-3-10.jpe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эмбриональный период развития человека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ключевые процессы формирования человека от оплодотворения до восьмой недели.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эмбрионального периода в развитии человека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период охватывает первые восемь недель после оплодотворения, когда из единственной зиготы формируется многоклеточный организм с основными органами и системами. Понимание процессов помогает выявлять причины врождённых заболеваний и совершенствовать медицину.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052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2000" y="964664"/>
            <a:ext cx="2052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84000" y="964664"/>
            <a:ext cx="2052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08000" y="964664"/>
            <a:ext cx="2052000" cy="16532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эмбрионального развития
</a:t>
            </a:r>
            <a:endParaRPr lang="en-US" sz="3013" dirty="0"/>
          </a:p>
        </p:txBody>
      </p:sp>
      <p:sp>
        <p:nvSpPr>
          <p:cNvPr id="14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96650" y="2730300"/>
            <a:ext cx="18132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Зигота и дробление: начало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оплодотворения до формирования морулы — процесс включает митотические деления без увеличения размера зародыша. Каждая клетка начинает приобретать свою роль в будущем организме.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6868650" y="2730300"/>
            <a:ext cx="18132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Органогенез: формирование органов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начинается развитие сердца, печени, почек и других важных систем. Закладываются основы формирования конечностей и осевого скелета.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2620650" y="2730300"/>
            <a:ext cx="18132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Бластула и гаструла: формирование листков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Бластула — полый шар клеток, подготовка к гаструле, где закладываются три зародышевых листка — эктодерма, мезодерма и энтодерма, основа для будущих тканей и органов.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4744650" y="2730300"/>
            <a:ext cx="18132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Нейрула: зачаток нервной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эктодермы формируется нервная трубка, которая станет основой мозга и спинного мозга. Появляются сомиты, будущие сегменты тела.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Оплодотворение: начало эмбрионального периода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48060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начинается с слияния сперматозоида и яйцеклетки, создавая зиготу с полным диплоидным набором хромосом — 46 у человека. Это старт единого генетического кода нового организма.
</a:t>
            </a:r>
            <a:endParaRPr lang="en-US" sz="1395" dirty="0"/>
          </a:p>
        </p:txBody>
      </p:sp>
      <p:sp>
        <p:nvSpPr>
          <p:cNvPr id="9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оплодотворения зигота проходит серию быстрых митотических делений — дробление, формирующее многоклеточный эмбрион. Эти деления запускают дальнейшее эмбриональное развитие.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Дробление: формирование первых клеток эмбриона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Дробление — серия последовательных митозов, приводящих к увеличению числа клеток без общего роста размера зародыша. Появляется морула — плотный шар из 16–32 клеток.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формируется бластула, внутри которой образуется полость — бластоцель, а наружный слой клеток трофобласт готовится к взаимодействию с маткой для имплантации.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517"/>
            <a:ext cx="4129200" cy="18428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800" y="964517"/>
            <a:ext cx="4129200" cy="18428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Имплантация эмбриона в матку: ключевые изменения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Прикрепление и внедрение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6–7 сутки после оплодотворения бластоциста прикрепляется к эндометрию матки. Трофобласт проникает внутрь слизистой, обеспечивая надёжное закрепление эмбриона.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46548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поддержка беременности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Трофобласт начинает выделять хорионический гонадотропин (ХГЧ), который стимулирует сохранение желтого тела, обеспечивая выработку прогестерона и поддержку беременности на ранних этапах.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Гаструляция: формирование трёх зародышевых листков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Гаструляция — ключевой этап, когда клетки бластулы реорганизуются в три слоя: эктодерму, мезодерму и энтодерму, каждый из которых станет основой для разных тканей и органов.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листков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листки обеспечивают морфогенетическое разнообразие: эктодерма формирует кожу и нервную систему, мезодерма — мышцы и кости, энтодерма — внутренние органы.
</a:t>
            </a:r>
            <a:endParaRPr lang="en-US" sz="1173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морфогенезе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Нейруляция: закладка нервной системы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924512"/>
            <a:ext cx="41256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18 по 21 день развития из эктодермы возникает нервная пластинка, которая сворачивается в нервную трубку — зачаток центральной нервной системы, включая головной и спинной мозг.
</a:t>
            </a:r>
            <a:endParaRPr lang="en-US" sz="1388" dirty="0"/>
          </a:p>
        </p:txBody>
      </p:sp>
      <p:sp>
        <p:nvSpPr>
          <p:cNvPr id="8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1439800"/>
            <a:ext cx="4125600" cy="3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нервной трубки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3479812"/>
            <a:ext cx="41256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формируются сомиты — сегменты мезодермы, дающие начало мышечной и скелетной системам, а хорда служит опорой и сигнализирует о дальнейшем развитии органов.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2995100"/>
            <a:ext cx="4125600" cy="3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сомитов и хорды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3400" y="1539061"/>
            <a:ext cx="4170600" cy="2838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процессы раннего органогенеза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540549"/>
            <a:ext cx="4125600" cy="12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4–5 неделях появляются зачатки сердца, печени, почек и сосудистой системы, закладывается фундамент работы внутренних органов и кровообращения.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995051"/>
            <a:ext cx="4125600" cy="12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формирование головного мозга и нервной системы, развиваются первые конечности и сегменты позвоночника, устанавливаются оси тела — основные компоненты строения организма.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Гистогенез: эволюция тканей в эмбрионе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Дифференцировка клеток в специализированные ткани, такие как эпителий, формирует защитные и функциональные поверхностные слои организма.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Соединительная и кровеносная ткани формируют структурную поддержку и осуществляют транспорт веществ, обеспечивая жизнедеятельность органов.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и мышечная ткани образуются, обеспечивая основу для нервных импульсов и двигательных функций будущего организма.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события 5-8 недели: завершение органогенеза
</a:t>
            </a:r>
            <a:endParaRPr lang="en-US" sz="2303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дифференцировка конечностей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с 5 по 8 неделю появляются пальцы рук и ног, что свидетельствует о значительном прогрессе в морфологическом развитии конечностей. Этот этап характеризуется активным ростом и началом специализации тканей.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сенсорных структур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5-8 недели активно развиваются зрительные и слуховые пузырьки, закладывая основы органов чувств. Эти структуры служат фундаментом для сложных систем восприятия, необходимых для адаптации к внешнему миру.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Закладывание лицевых черт и ротовой полости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начальные признаки лица, формируется ротовая полость и зачатки зубов. Эти процессы подготавливают организм к будущим функциям питания и коммуникации, а также влияют на общий внешний облик.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Плацента: развитие и функции в эмбриогенезе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48060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третьей недели беременности плацента начинает формироваться как временный орган, обеспечивающий обмен веществ между матерью и эмбрионом. Она выполняет роль посредника для кислорода и питательных веществ.
</a:t>
            </a:r>
            <a:endParaRPr lang="en-US" sz="1291" dirty="0"/>
          </a:p>
        </p:txBody>
      </p:sp>
      <p:sp>
        <p:nvSpPr>
          <p:cNvPr id="9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 не только транспортирует необходимые вещества, но и защищает эмбрион от токсинов и патогенов. Кроме того, она синтезирует гормоны, поддерживающие сохранение и развитие беременности.
</a:t>
            </a:r>
            <a:endParaRPr lang="en-US" sz="139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гормонов в регуляции эмбрионального развития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Хорионический гонадотропин (ХГЧ) поддерживает жизнеспособность желтого тела, обеспечивая выработку необходимых гормонов для сохранения беременности.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Эстрогены стимулируют рост матки и молочных желез, способствуя адаптации организма матери к беременности и подготовке к будущему кормлению ребёнка.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Прогестерон предотвращает преждевременные сокращения матки, создавая оптимальные условия для имплантации и развития эмбриона.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риска и врождённые аномалии в эмбриогенезе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 риска включают генетические мутации и воздействие тератогенов, таких как алкоголь, лекарства и радиация, способных нарушить процесс нормального формирования органов.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Инфекционные агенты, например вирусы краснухи и герпеса, представляют особую опасность в критический период закладки органов между 3 и 8 неделями беременности.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801710"/>
            <a:ext cx="4791900" cy="152918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врождённых аномалий: мировой и российский контекст
</a:t>
            </a:r>
            <a:endParaRPr lang="en-US" sz="2538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Распространённость основных врождённых пороков и влияние профилактических мер на их снижение.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подтверждает важность профилактики, особенно приём фолиевой кислоты, способствующий значительному снижению случаев дефектов нервной трубки.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ВОЗ, Минздрав РФ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Пластичность эмбриона и его адаптационные возможности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ранних этапах эмбрион демонстрирует значительную пластичность, позволяющую компенсировать потери отдельных клеток без нарушения нормального развития.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части бластомеров зачастую не препятствует формированию полноценного организма, что подтверждается наблюдениями при позднем разделении эмбриона.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свойства обеспечивают высокую устойчивость к неблагоприятным факторам и создают возможности для успешного воспроизводства.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 способен адаптироваться к изменённым условиям внешней среды, регулируя процессы роста и дифференцировки клеток.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эмбриотехнологии и их значение для человека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Экстракорпоральное оплодотворение (ЭКО) предоставляет возможность преодолеть бесплодие и увеличить шансы на рождение здорового ребёнка.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Преимплантационная генетическая диагностика позволяет выявлять генетические аномалии на ранних стадиях, минимизируя риск передачи наследственных заболеваний.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Криоконсервация эмбрионов обеспечивает длительное хранение и последующее использование жизнеспособных клеток, что расширяет репродуктивные возможности.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Этика и эмбриональные исследования: вызовы современности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на эмбрионах вызывают этические дискуссии, связанные с правом на жизнь и моральным статусом зародыша.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технологическим прогрессом и уважением традиционных ценностей остаётся ключевым вызовом для общества и науки.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клонирования и суррогатного материнства требуют чёткого правового регулирования и соответствия социокультурным нормам.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диагностика и профилактика анатомо-физиологических нарушений в первые восемь недель беременности существенно снижают риски врождённых патологий.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60%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врождённых дефектов обусловлены нарушениями именно в эмбриональном периоде.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институт здоровья РФ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440" y="373500"/>
            <a:ext cx="3726721" cy="4396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2675" y="649300"/>
            <a:ext cx="4355100" cy="24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эмбрионального периода для здоровья будущих поколений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Эмбриональный этап — фундаментальный период, определяющий дальнейшее развитие организма. Понимание эмбриогенеза способствует профилактике заболеваний и развитию современных медицинских технологий, что важно для здоровья будущих поколений.
</a:t>
            </a:r>
            <a:endParaRPr lang="en-US" sz="140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2026-05-10T03:48:12Z</dcterms:created>
  <dcterms:modified xsi:type="dcterms:W3CDTF">2026-05-10T03:48:12Z</dcterms:modified>
</cp:coreProperties>
</file>