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предложении: какие у него бывают роли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глагола может быть разными членами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об инфинитиве
</a:t>
            </a:r>
            <a:endParaRPr lang="en-US" sz="2214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не изменяется по лицам, числам, временам и родам. Его легко узнать по окончаниям -ть, -ти и форме на -чь, а в разборе важно определить его синтаксическую 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становится подлежащим, когда называет само действие как главную тему предложения и отвечает на вопрос что делать? или что сделать?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роли он часто стоит в начале высказывания или рядом со сказуемым, а смысл предложения обычно передаёт оценку действия: полезно, интересно, важно.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эту функцию: Учиться полезно. Читать интересно. Беречь природу важно. Здесь инфинитив обозначает не действие лица, а предмет разговора.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как подлежащее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как часть сказуемого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может входить в состав сказуемого вместе со словом, которое показывает начало действия, желание, возможность или обязанность. Тогда он называет само действие.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строятся сочетания: начал читать, хочу помочь, должен ответить, могу прийти. На схеме удобно показать связь между главным словом и инфинитивом как единым сказуемым.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синтаксические функции инфинитива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русского языка.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ролей инфинитива в предложении и их признаки.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разбора важнее всего установить, от какого слова зависит инфинитив и какой смысл он выражает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как дополнение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становится дополнением, если зависит от глагола и обозначает действие, связанное с ним по смыслу: попросил подождать, решил позвонить, любит читать.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такая форма встречается после слов, которые выражают желание, просьбу, намерение, решение или начало действия: хотел, просил, начал, решил.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здесь задают от главного слова: попросил что сделать? подождать, решил что сделать? позвонить. Это помогает отличить дополнение от других ролей.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роли дополнения не называет тему всего предложения, а уточняет, какое действие связано с основным глаголом.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определения инфинитив относится к существительному и поясняет, какое действие связано с предметом: желание учиться, приказ молчать, надежда увидеться.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часто встречается при словах со значением цели, намерения, потребности или возможности. Инфинитив раскрывает, что именно связано с этим предметом.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эту роль, нужно найти существительное, от которого зависит инфинитив, и задать вопрос какой? или что делать? по смыслу связи.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как определение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функцию инфинитива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точно установить синтаксическую роль инфинитива.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инфинитив нередко встречается в сочетании с глаголами желания, решения и начала действия.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инфинитива встречаются чаще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дополнение, потому что инфинитив часто зависит от глагола. Реже всего он выражает цель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презентации по школьным примерам, 2024.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37" y="2774971"/>
            <a:ext cx="2808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как обстоятельство цели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отвечает на вопрос зачем? и показывает, ради чего совершается действие. Он объясняет намерение героя, а не само действие как таковое.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цели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такая форма стоит при глаголах движения или действия: пошёл купить хлеб, приехал учиться, остановился отдохнуть. Инфинитив называет цель поступка.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движением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глагол, от которого зависит инфинитив, потом задают вопрос зачем? или с какой целью? Если ответ подходит, перед нами обстоятельство цели.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дополнение: в чём разница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инфинитив — 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«Читать полезно» инфинитив называет саму тему высказывания. Он не зависит от другого слова и выступает как подлежащее, то есть главный предмет речи.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инфинитив — дополнение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«Я люблю читать» инфинитив связан с глаголом «люблю» и зависит от него. Здесь он отвечает на смысловой вопрос и выполняет роль дополнения.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узнать функцию инфинитива
</a:t>
            </a:r>
            <a:endParaRPr lang="en-US" sz="2261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 предложения: вопрос задают от главного слова, от которого зависит инфинитив.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вопросу и по главному слову можно определить синтаксическую роль инфинитива.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вопрос не всегда достаточно точен: важно учитывать слово, от которого зависит инфинитив, и общий смысл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составном глагольном сказуемом
</a:t>
            </a:r>
            <a:endParaRPr lang="en-US" sz="1948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предложении появляется слово, которое показывает начало, желание, возможность или необходимость: стал, начал, хотел, может.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Инфинитив как смысловой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 этому слову присоединяется инфинитив: читать, писать, вернуться, помочь. Он называет само действие, о котором говорится.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Одно сказуемое — два элемента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обе части образуют составное глагольное сказуемое. Первая часть передаёт отношение к действию, а инфинитив сообщает его содержание.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инфинитив связан с глаголами и словами, которые выражают отношение к действию.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требуют инфинитив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типичны конструкции с модальными словами и глаголами желания; реже всего инфинитив присоединяется к глаголам движения с целью.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учебных примеров по теме «Синтаксические функции инфинитива».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объявлять инфинитив самостоятельным членом предложения, не проверив, от какого слова он зависит. Из-за этого легко перепутать подлежащее, дополнение и часть сказуемого.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смотреть только на вопрос. Для правильного разбора нужно учитывать не один вопрос, а ещё смысл предложения и связь инфинитива с главным словом.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делать итоговую проверку. После разбора полезно ещё раз найти зависимое слово и убедиться, что роль инфинитива названа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инфинитив в предложении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синтаксическую роль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«Жить — Родине служить» звучит торжественно и чётко. Инфинитивы делают её особенно выразительной: они передают не действие в моменте, а общий смысл жизненной позиции. На странице учебника такая строка сразу привлекает внимание.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строка, сильный смысл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Мысль, которая запоминается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«Учиться никогда не поздно» инфинитив помогает сказать важную мысль просто и уверенно. Такая форма делает фразу краткой, почти афористичной. В тетради или книге её удобно выделить, чтобы увидеть силу слова.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литературных примерах
</a:t>
            </a:r>
            <a:endParaRPr lang="en-US" sz="24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— разные синтаксические роли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синтаксических функций инфинитива.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инфинитив меняет роль в зависимости от окружения и смысла предложения.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может быть разными членами предложения; решают зависимость от других слов и смысл всей конструкции.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определение функции помогает безошибочно разбирать предложение по членам и видеть, как слова связаны между собой. Это делает анализ более точным и понятным.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и тот же инфинитив встречается в разных предложениях, его роль может меняться. Поэтому нельзя автоматически переносить разбор из одного примера в другой.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важно проверять не только вопрос, но и зависимое слово. Так легче понять смысл предложения и выбрать верное подчёркивание при разборе.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функции инфинитива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Инфинитив: форма, которая умеет менять роль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кажется простой формой, но в предложении он может выполнять разные функции. Чтобы определить их точно, нужно смотреть на вопрос, зависимое слово и смысл всей конструкции.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2026-05-22T14:19:51Z</dcterms:created>
  <dcterms:modified xsi:type="dcterms:W3CDTF">2026-05-22T14:19:51Z</dcterms:modified>
</cp:coreProperties>
</file>