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острого угла в геометрии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угол, треугольник и функции, которые помогают измерять мир вокруг нас.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7 класса прямоугольный треугольник становится удобной моделью для измерений. На его сторонах строятся тригонометрические отношения, которые помогают находить неизвестные величины по известным данным.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острый угол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прямого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Острым называют угол, который меньше 90°. Такие углы часто встречаются в треугольниках, чертежах, измерениях наклона и помогают сравнивать направления линий.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острых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всегда один угол прямой, а два других — острые. Именно с ними работают синус, косинус и тангенс, когда выбирают нужную сторону.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любого треугольника равна 180°. Поэтому в прямоугольном треугольнике два острых угла вместе дают 90° и дополняют друг друга до прямого угла.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тригонометрическое отношение, сначала выбирают один острый угол. От него зависит, какой катет будет прилежащим, а какой — противолежащим.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острый угол задаёт смысл тригонометрических функций в геометрии. По нему определяют отношения сторон и получают числа, связанные с формой треугольника.
</a:t>
            </a:r>
            <a:endParaRPr lang="en-US" sz="13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прямоугольного треугольника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лежит напротив прямого угла и всегда является самой длинной стороной треугольника. В формулах синуса и косинуса она служит одной из опорных сторон.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стороны, образующие прямой угол, называются катетами. Они неравны только в некоторых треугольниках, но именно с ними сравнивают остальные стороны при вычислениях.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Прилежащий катет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выбранного острого угла прилежащим называют катет, который лежит рядом с этим углом. Его название меняется, если рассматривать другой острый угол.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Противолежащий катет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Катет, расположенный напротив выбранного острого угла, называется противолежащим. Чтобы не ошибиться, полезно сначала отметить угол, а уже потом подписывать стороны.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тригонометрическому отношению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прямоугольным треугольником и острым углом.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стороны прямоугольного треугольника сравнивают в каждой из трёх функций.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отношения строятся на сторонах одного и того же треугольника, но выбирают разные пары сторон, поэтому дают разные значения.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тригонометрических функций острого угла в школьной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тригонометрические отношения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опорная величина: для острых углов синус всегда лежит между 0 и 1 и помогает оценивать наклон и высоту.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такое значение синус принимает при угле 30°.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угла 30° из школьного курса геометрии
</a:t>
            </a:r>
            <a:endParaRPr lang="en-US" sz="6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острых углов косинус тоже не превышает 1 и уменьшается по мере увеличения угла, что удобно при сравнении направлений.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такое значение косинус принимает при угле 60°.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угла 60° из школьного курса геометрии
</a:t>
            </a:r>
            <a:endParaRPr lang="en-US" sz="6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острого угла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сравнивает 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показывает отношение противолежащего катета к прилежащему. В этой формуле гипотенуза не нужна, поэтому тангенс удобно использовать, когда известны только два катета.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угла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небольших острых углах тангенс тоже мал. Если угол становится ближе к 90°, значение быстро растёт, потому что прилежащий катет становится очень маленьким.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45° тангенс равен 1. Это означает, что противолежащий и прилежащий катеты равны, а треугольник имеет особенно удобную форму для вычислений.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часто используют, когда нужно найти высоту или наклон по расстоянию и углу наблюдения. Он помогает решать задачи без прямого измерения труднодоступных объектов.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на графике помогают сравнить характер изменения значений в важных школьных углах.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угла синус увеличивается, а косинус убывает; тангенс меняется быстрее остальных и особенно резко растёт около 90°.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sin, cos и tg для углов 0°, 30°, 45°, 60° и 90° из школьного курса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значения функций при росте угла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для углов 30°, 45° и 60°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30°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30° синус равен ½, косинус — √3/2, а тангенс — 1/√3. Эти значения удобно запомнить, потому что они часто встречаются в задачах и построениях.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45°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45° синус и косинус совпадают: оба равны √2/2. Тангенс при этом равен 1, так как противолежащий и прилежащий катеты равны.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60°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60° синус равен √3/2, косинус — ½, а тангенс — √3. Это зеркальная пара к случаю 30°, поэтому значения легко сравнивать между собой.
</a:t>
            </a:r>
            <a:endParaRPr lang="en-US" sz="15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прямоугольные треугольники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30°–60°–90°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треугольник возникает, если разделить равносторонний треугольник высотой. Его стороны относятся как 1: √3: 2. Эта модель помогает быстро находить синус, косинус и тангенс без громоздких вычислений.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45°–45°–90°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треугольник получается из квадрата, если провести диагональ. Два его катета равны, а гипотенуза в √2 раза длиннее катета. Поэтому значения функций здесь запоминаются особенно легко и используются очень часто.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синуса, косинуса и тангенса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острого угла выполняется соотношение sin²α + cos²α = 1. Оно показывает, что синус и косинус связаны между собой и не могут задаваться независимо друг от 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тангенса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выражается через две другие функции: tgα = sinα / cosα. Если известны синус и косинус, это равенство позволяет быстро найти тангенс без измерения сторон треугольника.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формулы удобно использовать для самопроверки. Если одно значение найдено неверно, равенство sin²α + cos²α = 1 не выполнится, и ошибку можно заметить до записи ответа.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168" y="2170429"/>
            <a:ext cx="2304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81169"/>
            <a:ext cx="321434" cy="2857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тригонометрические функции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тригонометрия помогает рассчитывать высоту стен, длину скатов крыши и угол наклона лестниц. Это делает чертежи точными и позволяет заранее оценить размеры конструкций.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Геодезисты используют отношения сторон, чтобы определять расстояния и перепады высот на местности. Такие вычисления особенно полезны там, где прямое измерение затруднено или невозможно.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чертежами тригонометрия помогает переводить схему в реальные размеры. С её помощью можно точно задать наклон, положение деталей и расстояния между объектами.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дорог и пандусов важно учитывать уклон. Тригонометрические функции позволяют сделать наклон безопасным и удобным для движения, а также сравнить разные варианты.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местности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находят высоту дерева, башни или столба, если известны расстояние до объекта и угол наблюдения. Это удобный способ получить результат без подъёма к вершине.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встречаются в школьной геометрии, на местности и в проектах, где нельзя измерить всё линейкой.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тригонометрию применяют для высоты и расстояний; остальные случаи тоже важны, но встречаются немного реже.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школьной темы и типичным учебным заданиям по геометрии.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задач, где нужны отношения сторон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 на нахождение высоты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использовании тангенса в прямоугольном треугольнике.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330497"/>
            <a:ext cx="4333200" cy="8284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где чаще всего появляются ошибки, и сразу проверить ход решения по рисунку и формуле.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неверным выбором сторон и формулы. Внимательная проверка рисунка помогает избежать неточностей.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 школьным заданиям по геометрии.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функциями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синуса и косинуса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синус и косинус всегда лежат между 0 и 1. Если получилось число больше 1, значит в выборе сторон или формуле допущена ошибка.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при маленьком угле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острый угол, тем меньше синус и тем больше косинус. Это удобно использовать как быстрый ориентир, когда нужно оценить, правдоподобен ли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при большом угле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приближается к 90°, синус становится близким к 1, а косинус — к 0. Тангенс при этом быстро увеличивается и может быть очень большим.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не соответствуют этому поведению, стоит ещё раз посмотреть на рисунок, подписи катетов и выбранную формулу. Такая проверка экономит время и помогает найти ошибку.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знания полезны в жизни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позволяет находить высоту дерева, здания или башни, не измеряя объект напрямую. Достаточно знать расстояние до него и угол, под которым его видно.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Недоступные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можно определить ширину реки или расстояние до труднодоступной точки на местности. Это особенно удобно там, где пройти с измерительной лентой невозможно.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чертежей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со строительными чертежами тригонометрические отношения помогают понимать наклоны, длины и взаимное расположение деталей. Благодаря этому схема становится более точной и понятной.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помогают оценить уклон лестницы, ската крыши или дороги. В таких случаях вычисление по углу часто быстрее и надёжнее прямого измерения.
</a:t>
            </a:r>
            <a:endParaRPr lang="en-US" sz="14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 прямоугольном треугольнике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острого угла выражают отношения сторон прямоугольного треугольника. Они помогают вычислять неизвестные величины, проверять ответы и применять геометрию в реальных измерениях.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2026-05-29T00:47:23Z</dcterms:created>
  <dcterms:modified xsi:type="dcterms:W3CDTF">2026-05-29T00:47:23Z</dcterms:modified>
</cp:coreProperties>
</file>